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19958-11D4-4309-A821-D7A4ECD345D1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705C8-5942-411F-90B7-AE9CC47B90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9605E-66E3-45D5-AFA4-43A2DB2A9992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7B1B-53DD-4BC9-A8DA-0E67B80561C4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0ADD-B4B2-4FA1-A309-E3A44ECDA510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90752-2FEB-42F9-BE8E-88AD88726BD1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5A5CA-105A-4928-89C2-130716521228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8E046-1766-4933-9ABC-3578F2D16FA7}" type="datetime1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B474A-EFCD-40CB-BB8F-BB9A04150137}" type="datetime1">
              <a:rPr lang="en-US" smtClean="0"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D235-96F4-47E3-8418-33992A9CE5D4}" type="datetime1">
              <a:rPr lang="en-US" smtClean="0"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5C93-0D5C-4CBE-B7B7-0FB1EEAB9905}" type="datetime1">
              <a:rPr lang="en-US" smtClean="0"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1A364-C67F-4727-99F0-144B4AD5CE4D}" type="datetime1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04B49-6534-4E84-9113-6EA05C3F74CA}" type="datetime1">
              <a:rPr lang="en-US" smtClean="0"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3F89-41DD-42B0-9E84-5C337222AC16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2BE8-040B-497E-AFED-15A25B27B6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PENGEMBANGAN PARTISIPASI DAN MEKANISME ARTIKULASI DAN AGREGASI DALAM PEMBUATAN PERATURAN PERUNDANG-UNDANGAN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ke-10 Mk.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S.IP.,M.Si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CA8B-75C7-442C-82D6-33162BC347BD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733800" cy="2444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TERIMA KASIH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C5E2-7E4D-498F-9AF3-2BC0B3CE5638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MAKNA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Makna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penentuan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sikap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keterlibatan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setiap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individu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kehidupan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berbangs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bernegara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mencapai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en-US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b="1" dirty="0" smtClean="0">
                <a:solidFill>
                  <a:schemeClr val="tx1"/>
                </a:solidFill>
              </a:rPr>
              <a:t>Miriam</a:t>
            </a:r>
            <a:r>
              <a:rPr lang="en-US" b="1" dirty="0">
                <a:solidFill>
                  <a:schemeClr val="tx1"/>
                </a:solidFill>
              </a:rPr>
              <a:t>, 1982:2)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diorganisasikan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spontan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ditopang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baik-baik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kekerasan</a:t>
            </a:r>
            <a:r>
              <a:rPr lang="en-US" dirty="0">
                <a:solidFill>
                  <a:schemeClr val="tx1"/>
                </a:solidFill>
              </a:rPr>
              <a:t>, legal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legal,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b="1" dirty="0" err="1">
                <a:solidFill>
                  <a:schemeClr val="tx1"/>
                </a:solidFill>
              </a:rPr>
              <a:t>Syafi’I</a:t>
            </a:r>
            <a:r>
              <a:rPr lang="en-US" b="1" dirty="0">
                <a:solidFill>
                  <a:schemeClr val="tx1"/>
                </a:solidFill>
              </a:rPr>
              <a:t>, 2001: 142)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keterlibatan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mendorong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pencapaian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pertanggungjawaban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A4ED9-CE55-41AC-86D8-51116CDCD932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6857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RELEVANSI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191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Negara 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legitimasi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sebaliknya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melahirkan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tertekan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kondusif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diimbangidengan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regulasi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relevansi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stakeholders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disamping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DPRD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AC3B-B32E-4093-86B2-A03F9C63F940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RELEVANSI PARTISIPASI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3657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Partisipasi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dianggap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pembuatan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karena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warga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masyarakatlah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mengetahui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merasakan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kebutuhan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kenyataannya</a:t>
            </a:r>
            <a:r>
              <a:rPr lang="en-US" b="1" dirty="0">
                <a:solidFill>
                  <a:schemeClr val="tx1"/>
                </a:solidFill>
              </a:rPr>
              <a:t>. Hal </a:t>
            </a:r>
            <a:r>
              <a:rPr lang="en-US" b="1" dirty="0" err="1">
                <a:solidFill>
                  <a:schemeClr val="tx1"/>
                </a:solidFill>
              </a:rPr>
              <a:t>ini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sosiologis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penting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penyusunan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disamping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yuridis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filosofis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dibangun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bahwa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merupakan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upaya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untuk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menanggulangi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sepatutnya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berorientasi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pada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kepentingan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err="1">
                <a:solidFill>
                  <a:schemeClr val="tx1"/>
                </a:solidFill>
              </a:rPr>
              <a:t>Konsekuensi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lebih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lanjut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masalah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alternatif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solusi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persoalan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ingin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diselesaikan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juga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diharapkan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berasal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publik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bukan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berdasarkan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anggapan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asumsi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masyarakat</a:t>
            </a:r>
            <a:r>
              <a:rPr lang="en-US" b="1" dirty="0">
                <a:solidFill>
                  <a:schemeClr val="tx1"/>
                </a:solidFill>
              </a:rPr>
              <a:t>, </a:t>
            </a:r>
            <a:r>
              <a:rPr lang="en-US" b="1" dirty="0" err="1">
                <a:solidFill>
                  <a:schemeClr val="tx1"/>
                </a:solidFill>
              </a:rPr>
              <a:t>kebijakan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dibuat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dapat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diterima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wajar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memiliki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daya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berlaku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efektif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45BE1-3151-40A8-B859-F8263092571A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S.IP.,M.Si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MODEL-MODEL PARTISIPASI DALAM PEMBUATAN PERATURAN PERUNDANG-UNDANGAN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en-US" sz="1500" dirty="0">
                <a:solidFill>
                  <a:schemeClr val="tx1"/>
                </a:solidFill>
              </a:rPr>
              <a:t>Model </a:t>
            </a:r>
            <a:r>
              <a:rPr lang="en-US" sz="1500" dirty="0" err="1">
                <a:solidFill>
                  <a:schemeClr val="tx1"/>
                </a:solidFill>
              </a:rPr>
              <a:t>dengar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pendapat</a:t>
            </a:r>
            <a:endParaRPr lang="en-US" sz="1500" dirty="0">
              <a:solidFill>
                <a:schemeClr val="tx1"/>
              </a:solidFill>
            </a:endParaRP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Yaitu</a:t>
            </a:r>
            <a:r>
              <a:rPr lang="en-US" sz="1500" dirty="0">
                <a:solidFill>
                  <a:schemeClr val="tx1"/>
                </a:solidFill>
              </a:rPr>
              <a:t> model </a:t>
            </a:r>
            <a:r>
              <a:rPr lang="en-US" sz="1500" dirty="0" err="1">
                <a:solidFill>
                  <a:schemeClr val="tx1"/>
                </a:solidFill>
              </a:rPr>
              <a:t>dalam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dengan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mendengar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pendapat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dari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setiap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orang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mengeluarkan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aspirasi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Musyawarah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tidak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hanya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melibatkan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segelintir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orang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tetapi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melibatkan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semua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berkepentingan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>
                <a:solidFill>
                  <a:schemeClr val="tx1"/>
                </a:solidFill>
              </a:rPr>
              <a:t>berkumpul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secara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fisik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bersama-sama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untuk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membahas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membicarakan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sesuatu</a:t>
            </a:r>
            <a:r>
              <a:rPr lang="en-US" sz="1500" dirty="0">
                <a:solidFill>
                  <a:schemeClr val="tx1"/>
                </a:solidFill>
              </a:rPr>
              <a:t>/</a:t>
            </a:r>
            <a:r>
              <a:rPr lang="en-US" sz="1500" dirty="0" err="1">
                <a:solidFill>
                  <a:schemeClr val="tx1"/>
                </a:solidFill>
              </a:rPr>
              <a:t>beberapa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hal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bersama</a:t>
            </a:r>
            <a:endParaRPr lang="en-US" sz="1500" dirty="0">
              <a:solidFill>
                <a:schemeClr val="tx1"/>
              </a:solidFill>
            </a:endParaRPr>
          </a:p>
          <a:p>
            <a:pPr lvl="0" algn="just"/>
            <a:r>
              <a:rPr lang="en-US" sz="1500" dirty="0" err="1">
                <a:solidFill>
                  <a:schemeClr val="tx1"/>
                </a:solidFill>
              </a:rPr>
              <a:t>Pemberian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suara</a:t>
            </a:r>
            <a:r>
              <a:rPr lang="en-US" sz="1500" dirty="0">
                <a:solidFill>
                  <a:schemeClr val="tx1"/>
                </a:solidFill>
              </a:rPr>
              <a:t> (</a:t>
            </a:r>
            <a:r>
              <a:rPr lang="en-US" sz="1500" i="1" dirty="0">
                <a:solidFill>
                  <a:schemeClr val="tx1"/>
                </a:solidFill>
              </a:rPr>
              <a:t>voting</a:t>
            </a:r>
            <a:r>
              <a:rPr lang="en-US" sz="1500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Yaitu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dapat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suara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Adapun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pilihan-pilihan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diberikan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oleh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pemerintah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kepada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. Dan </a:t>
            </a:r>
            <a:r>
              <a:rPr lang="en-US" sz="1500" dirty="0" err="1">
                <a:solidFill>
                  <a:schemeClr val="tx1"/>
                </a:solidFill>
              </a:rPr>
              <a:t>hasil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akhirnya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ditentukan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oleh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suara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terbanyak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500" dirty="0" err="1">
                <a:solidFill>
                  <a:schemeClr val="tx1"/>
                </a:solidFill>
              </a:rPr>
              <a:t>Memberikan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dukungan</a:t>
            </a:r>
            <a:endParaRPr lang="en-US" sz="1500" dirty="0">
              <a:solidFill>
                <a:schemeClr val="tx1"/>
              </a:solidFill>
            </a:endParaRP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Publik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dapat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dukungan</a:t>
            </a:r>
            <a:r>
              <a:rPr lang="en-US" sz="1500" dirty="0">
                <a:solidFill>
                  <a:schemeClr val="tx1"/>
                </a:solidFill>
              </a:rPr>
              <a:t> moral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moril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dalam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suatu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proses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500" dirty="0" err="1">
                <a:solidFill>
                  <a:schemeClr val="tx1"/>
                </a:solidFill>
              </a:rPr>
              <a:t>Membuat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petisi</a:t>
            </a:r>
            <a:endParaRPr lang="en-US" sz="1500" dirty="0">
              <a:solidFill>
                <a:schemeClr val="tx1"/>
              </a:solidFill>
            </a:endParaRP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Yaitu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publik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membuat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surat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permohonan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kepada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pemerintah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Permohonan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disini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bisa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diartikan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sebagai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permohonan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ketidaksetujuan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13BA4-84EF-4D6E-AB2C-70743E2038D6}" type="datetime1">
              <a:rPr lang="en-US" smtClean="0"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/>
              <a:t>HandOut Proses Legislatif,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MODEL-MODEL PARTISIPASI DALAM PEMBUATAN PERATURAN PERUNDANG-UNDANGAN (LANJUTAN)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620000" cy="35814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Diskusi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merugikan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seharusnya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berdampak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positif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Lobi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tukar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mendengarkan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tawar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menawar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Kontak</a:t>
            </a:r>
            <a:r>
              <a:rPr lang="en-US" dirty="0">
                <a:solidFill>
                  <a:schemeClr val="tx1"/>
                </a:solidFill>
              </a:rPr>
              <a:t> formal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informal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kerjasama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kontak</a:t>
            </a:r>
            <a:r>
              <a:rPr lang="en-US" dirty="0">
                <a:solidFill>
                  <a:schemeClr val="tx1"/>
                </a:solidFill>
              </a:rPr>
              <a:t> formal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informal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bersangkutan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CD740-C41E-4E45-96DF-1ECA43BF0012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b="1" dirty="0" smtClean="0"/>
              <a:t>MEKANISME ARTIKULASI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voice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berbicara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mekanisme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3E30-CCF9-4B4E-B109-92A4BF6F3D61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MEKANISME AGREGASI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239000" cy="3962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mengknversikan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tuntutan-tuntutan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alternative-</a:t>
            </a:r>
            <a:r>
              <a:rPr lang="en-US" dirty="0" err="1">
                <a:solidFill>
                  <a:schemeClr val="tx1"/>
                </a:solidFill>
              </a:rPr>
              <a:t>alternatif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kebijaksanaan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kepentingan-kepentingan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tuntutan-tuntutan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mengidentifikasi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mengumpulkan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seleksi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merumuskan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diartikulasikan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disalurkan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perumusan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begitu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diartikulasikan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sortir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prioritas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basis </a:t>
            </a:r>
            <a:r>
              <a:rPr lang="en-US" dirty="0" err="1">
                <a:solidFill>
                  <a:schemeClr val="tx1"/>
                </a:solidFill>
              </a:rPr>
              <a:t>formulasi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10F5F-FB0A-4BE6-83C6-18985C6903F0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505200" cy="3206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MEKANISME AGREGASI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543800" cy="3962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perencanaan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tengah-tengah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kelangkaan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sebenarnya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kritis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menyalurkan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internal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C4DD-1222-4D97-9344-AEA3161D97C0}" type="datetime1">
              <a:rPr lang="en-US" smtClean="0">
                <a:solidFill>
                  <a:schemeClr val="tx1"/>
                </a:solidFill>
              </a:rPr>
              <a:t>5/3/2012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HandOut Proses Legislatif, By Tatik Rohmawati, S.IP.,M.Si.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961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PENGEMBANGAN PARTISIPASI DAN MEKANISME ARTIKULASI DAN AGREGASI DALAM PEMBUATAN PERATURAN PERUNDANG-UNDANGAN </vt:lpstr>
      <vt:lpstr>MAKNA PARTISIPASI </vt:lpstr>
      <vt:lpstr>RELEVANSI PARTISIPASI </vt:lpstr>
      <vt:lpstr>RELEVANSI PARTISIPASI (LANJUTAN)</vt:lpstr>
      <vt:lpstr>MODEL-MODEL PARTISIPASI DALAM PEMBUATAN PERATURAN PERUNDANG-UNDANGAN</vt:lpstr>
      <vt:lpstr>MODEL-MODEL PARTISIPASI DALAM PEMBUATAN PERATURAN PERUNDANG-UNDANGAN (LANJUTAN)</vt:lpstr>
      <vt:lpstr>MEKANISME ARTIKULASI</vt:lpstr>
      <vt:lpstr>MEKANISME AGREGASI </vt:lpstr>
      <vt:lpstr>MEKANISME AGREGASI (LANJUTAN)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PARTISIPASI DAN MEKANISME ARTIKULASI DAN AGREGASI DALAM PEMBUATAN PERATURAN PERUNDANG-UNDANGAN</dc:title>
  <dc:creator>IK-dosen</dc:creator>
  <cp:lastModifiedBy>IK-dosen</cp:lastModifiedBy>
  <cp:revision>10</cp:revision>
  <dcterms:created xsi:type="dcterms:W3CDTF">2010-04-27T05:10:19Z</dcterms:created>
  <dcterms:modified xsi:type="dcterms:W3CDTF">2012-05-03T05:29:42Z</dcterms:modified>
</cp:coreProperties>
</file>