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6BA592D-6165-42ED-BB27-3804F020056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1A892C9-9C81-444F-9D3E-4C5681E4C721}" type="datetimeFigureOut">
              <a:rPr lang="en-US" smtClean="0"/>
              <a:t>5/28/2012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PERSIAPAN PRESENTASI</a:t>
            </a:r>
            <a:br>
              <a:rPr lang="en-US" dirty="0" smtClean="0"/>
            </a:br>
            <a:r>
              <a:rPr lang="en-US" dirty="0" smtClean="0"/>
              <a:t>MINGGU DEPAN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7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Side </a:t>
            </a:r>
            <a:r>
              <a:rPr lang="en-US" dirty="0" err="1" smtClean="0"/>
              <a:t>Presentasi</a:t>
            </a:r>
            <a:endParaRPr lang="en-US" dirty="0" smtClean="0"/>
          </a:p>
          <a:p>
            <a:pPr marL="1184275" indent="-457200"/>
            <a:r>
              <a:rPr lang="en-US" dirty="0" smtClean="0"/>
              <a:t>Bab 1 &amp; Bab 2 (</a:t>
            </a:r>
            <a:r>
              <a:rPr lang="en-US" dirty="0" err="1" smtClean="0"/>
              <a:t>diringkas</a:t>
            </a:r>
            <a:r>
              <a:rPr lang="en-US" dirty="0" smtClean="0"/>
              <a:t>);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masalah,batasan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user.</a:t>
            </a:r>
          </a:p>
          <a:p>
            <a:pPr marL="1184275" indent="-457200"/>
            <a:r>
              <a:rPr lang="en-US" dirty="0" smtClean="0"/>
              <a:t>Bab 3 ;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DFD.</a:t>
            </a:r>
          </a:p>
          <a:p>
            <a:pPr marL="1184275" indent="-457200"/>
            <a:r>
              <a:rPr lang="en-US" dirty="0" smtClean="0"/>
              <a:t>Bab 4;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Antarmuka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semantik</a:t>
            </a:r>
            <a:r>
              <a:rPr lang="en-US" dirty="0" smtClean="0"/>
              <a:t> ( </a:t>
            </a:r>
            <a:r>
              <a:rPr lang="en-US" dirty="0" err="1" smtClean="0"/>
              <a:t>contohnya</a:t>
            </a:r>
            <a:r>
              <a:rPr lang="en-US" dirty="0" smtClean="0"/>
              <a:t> ¾ </a:t>
            </a:r>
            <a:r>
              <a:rPr lang="en-US" dirty="0" err="1" smtClean="0"/>
              <a:t>halaman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)</a:t>
            </a:r>
          </a:p>
          <a:p>
            <a:pPr marL="1184275" indent="-457200"/>
            <a:r>
              <a:rPr lang="en-US" dirty="0" smtClean="0"/>
              <a:t>Demo </a:t>
            </a:r>
            <a:r>
              <a:rPr lang="en-US" smtClean="0"/>
              <a:t>Program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 smtClean="0"/>
          </a:p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(</a:t>
            </a:r>
            <a:r>
              <a:rPr lang="en-US" dirty="0" err="1" smtClean="0"/>
              <a:t>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Format)</a:t>
            </a:r>
          </a:p>
          <a:p>
            <a:r>
              <a:rPr lang="en-US" dirty="0" smtClean="0"/>
              <a:t>CD Program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199</TotalTime>
  <Words>61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Adjacency</vt:lpstr>
      <vt:lpstr>PERSIAPAN PRESENTASI MINGGU DEPAN</vt:lpstr>
      <vt:lpstr>PowerPoint Presentation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PERSIAPAN PRESENTASI MINGGU DEPAN</dc:title>
  <dc:creator>Valued Acer Customer</dc:creator>
  <cp:lastModifiedBy>Valued Acer Customer</cp:lastModifiedBy>
  <cp:revision>5</cp:revision>
  <dcterms:created xsi:type="dcterms:W3CDTF">2012-05-28T02:25:18Z</dcterms:created>
  <dcterms:modified xsi:type="dcterms:W3CDTF">2012-05-28T06:13:32Z</dcterms:modified>
</cp:coreProperties>
</file>