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321" r:id="rId5"/>
    <p:sldId id="332" r:id="rId6"/>
    <p:sldId id="333" r:id="rId7"/>
    <p:sldId id="336" r:id="rId8"/>
    <p:sldId id="329" r:id="rId9"/>
    <p:sldId id="334" r:id="rId10"/>
    <p:sldId id="337" r:id="rId11"/>
    <p:sldId id="338" r:id="rId12"/>
    <p:sldId id="339" r:id="rId13"/>
    <p:sldId id="340" r:id="rId14"/>
    <p:sldId id="323" r:id="rId15"/>
    <p:sldId id="277" r:id="rId16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FF"/>
    <a:srgbClr val="339966"/>
    <a:srgbClr val="66FFFF"/>
    <a:srgbClr val="A50021"/>
    <a:srgbClr val="CC0000"/>
    <a:srgbClr val="CC00CC"/>
    <a:srgbClr val="990033"/>
    <a:srgbClr val="0000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36" autoAdjust="0"/>
    <p:restoredTop sz="94660" autoAdjust="0"/>
  </p:normalViewPr>
  <p:slideViewPr>
    <p:cSldViewPr>
      <p:cViewPr>
        <p:scale>
          <a:sx n="72" d="100"/>
          <a:sy n="72" d="100"/>
        </p:scale>
        <p:origin x="-10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2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600200" y="1371600"/>
            <a:ext cx="5791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lanjutan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1219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Preorder (NLR)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001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410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157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1148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002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833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8447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7458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5052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4328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2218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3571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496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7734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818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626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BDEICFGHA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523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46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48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6614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4403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64896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68148" y="275914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58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704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5939494" y="331225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864088" y="3452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22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3554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4634948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5626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490252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3914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3058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0253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953000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8806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7552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81000" y="53734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  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Push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atas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 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Pop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,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LS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Left Son,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RS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Right Son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3585506" y="5535015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rot="5400000">
            <a:off x="7153654" y="5495259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404192" y="4727138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2" grpId="0"/>
      <p:bldP spid="64" grpId="0"/>
      <p:bldP spid="65" grpId="0"/>
      <p:bldP spid="67" grpId="0"/>
      <p:bldP spid="68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53" grpId="0"/>
      <p:bldP spid="1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76600" y="12192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Inorder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(LNR)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766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963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239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648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39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624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40386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49264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9071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7685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7669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4290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3566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61456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2809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8734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8408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90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864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DIEBFGHCA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761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36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7784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1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45852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73641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72390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4196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942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 rot="5400000">
            <a:off x="7682154" y="33387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467600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077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 rot="5400000">
            <a:off x="82792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32" name="Oval 131"/>
          <p:cNvSpPr/>
          <p:nvPr/>
        </p:nvSpPr>
        <p:spPr bwMode="auto">
          <a:xfrm>
            <a:off x="54864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73152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82296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39491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8044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66790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248400" y="23561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6427304" y="22030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4764156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3" name="Straight Arrow Connector 142"/>
          <p:cNvCxnSpPr/>
          <p:nvPr/>
        </p:nvCxnSpPr>
        <p:spPr bwMode="auto">
          <a:xfrm rot="5400000">
            <a:off x="4929808" y="332550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6188764" y="275045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7086600" y="301861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7149548" y="275045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46504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7646504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392556" y="430676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406348" y="403860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93920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93920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356652" y="43069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7348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487348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81000" y="55742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Add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Address (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04192" y="4884939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kiri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(LS),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(Address).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79" grpId="0"/>
      <p:bldP spid="80" grpId="0"/>
      <p:bldP spid="81" grpId="0"/>
      <p:bldP spid="82" grpId="0"/>
      <p:bldP spid="83" grpId="1"/>
      <p:bldP spid="84" grpId="0"/>
      <p:bldP spid="85" grpId="0"/>
      <p:bldP spid="86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23" grpId="0"/>
      <p:bldP spid="125" grpId="0"/>
      <p:bldP spid="126" grpId="0"/>
      <p:bldP spid="128" grpId="0"/>
      <p:bldP spid="129" grpId="0"/>
      <p:bldP spid="132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/>
      <p:bldP spid="142" grpId="0"/>
      <p:bldP spid="146" grpId="0"/>
      <p:bldP spid="148" grpId="0"/>
      <p:bldP spid="149" grpId="0"/>
      <p:bldP spid="150" grpId="1" animBg="1"/>
      <p:bldP spid="152" grpId="0"/>
      <p:bldP spid="155" grpId="0"/>
      <p:bldP spid="156" grpId="0" animBg="1"/>
      <p:bldP spid="158" grpId="0"/>
      <p:bldP spid="159" grpId="0" animBg="1"/>
      <p:bldP spid="160" grpId="0"/>
      <p:bldP spid="1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8686800" cy="541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990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Postorder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(LRN)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6600" y="14550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963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3992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64896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395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038600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9264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0715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768548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6696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429000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35665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145696" y="31243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28099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873488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0114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99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IEDHGFACB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76192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1371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78488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240133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585252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364102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2390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94244" y="284465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4004674" y="34077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929268" y="3547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772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279296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73152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2296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49148" y="290160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6240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8674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814392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02288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616688" y="289243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431689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29755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158948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083288" y="31194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3415748" y="444610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4495800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3975652" y="475280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7106480" y="2851284"/>
            <a:ext cx="549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3949148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4876800" y="425995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5804452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6705600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7603436" y="289829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638800" y="48999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5817704" y="47467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rot="5400000">
            <a:off x="5526156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436704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6447172" y="20035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6357720" y="21567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827104" y="380006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 rot="5400000">
            <a:off x="49165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27104" y="354557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rot="5400000">
            <a:off x="5840896" y="341826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5751444" y="35449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172200" y="2825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 rot="5400000">
            <a:off x="67453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6655904" y="35416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rot="5400000">
            <a:off x="7633252" y="341164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7543800" y="353833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796748" y="49132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rot="5400000">
            <a:off x="4899198" y="47793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4823792" y="4919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656444" y="421750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0" name="Straight Arrow Connector 169"/>
          <p:cNvCxnSpPr/>
          <p:nvPr/>
        </p:nvCxnSpPr>
        <p:spPr bwMode="auto">
          <a:xfrm>
            <a:off x="7113104" y="4433043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1" name="Oval 170"/>
          <p:cNvSpPr/>
          <p:nvPr/>
        </p:nvSpPr>
        <p:spPr bwMode="auto">
          <a:xfrm>
            <a:off x="7659756" y="423349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556512" y="49033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 rot="5400000">
            <a:off x="6735416" y="475011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304800" y="5334000"/>
            <a:ext cx="848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Tapi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hanya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satu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5" grpId="0"/>
      <p:bldP spid="67" grpId="0"/>
      <p:bldP spid="68" grpId="0"/>
      <p:bldP spid="73" grpId="0" animBg="1"/>
      <p:bldP spid="74" grpId="0" animBg="1"/>
      <p:bldP spid="75" grpId="0" animBg="1"/>
      <p:bldP spid="81" grpId="0"/>
      <p:bldP spid="82" grpId="0"/>
      <p:bldP spid="83" grpId="0"/>
      <p:bldP spid="84" grpId="0"/>
      <p:bldP spid="86" grpId="0"/>
      <p:bldP spid="103" grpId="0"/>
      <p:bldP spid="124" grpId="0"/>
      <p:bldP spid="131" grpId="0" animBg="1"/>
      <p:bldP spid="132" grpId="0" animBg="1"/>
      <p:bldP spid="133" grpId="0" animBg="1"/>
      <p:bldP spid="134" grpId="0" animBg="1"/>
      <p:bldP spid="136" grpId="0" animBg="1"/>
      <p:bldP spid="140" grpId="0"/>
      <p:bldP spid="145" grpId="0"/>
      <p:bldP spid="155" grpId="0"/>
      <p:bldP spid="156" grpId="0"/>
      <p:bldP spid="158" grpId="0"/>
      <p:bldP spid="160" grpId="0"/>
      <p:bldP spid="161" grpId="0"/>
      <p:bldP spid="163" grpId="0"/>
      <p:bldP spid="165" grpId="0"/>
      <p:bldP spid="166" grpId="0"/>
      <p:bldP spid="168" grpId="0"/>
      <p:bldP spid="169" grpId="0"/>
      <p:bldP spid="171" grpId="0" animBg="1"/>
      <p:bldP spid="172" grpId="0"/>
      <p:bldP spid="1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4419600" y="2415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3505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61722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5410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2667000" y="3939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41148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4800600" y="4777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3972157" y="258694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5086301" y="254884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3019657" y="338704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3867101" y="353944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5" idx="0"/>
            <a:endCxn id="94" idx="5"/>
          </p:cNvCxnSpPr>
          <p:nvPr/>
        </p:nvCxnSpPr>
        <p:spPr bwMode="auto">
          <a:xfrm rot="16200000" flipV="1">
            <a:off x="4591002" y="4339541"/>
            <a:ext cx="3522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5848301" y="346324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3505200" y="4777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3"/>
            <a:endCxn id="104" idx="0"/>
          </p:cNvCxnSpPr>
          <p:nvPr/>
        </p:nvCxnSpPr>
        <p:spPr bwMode="auto">
          <a:xfrm rot="5400000">
            <a:off x="3781657" y="4377641"/>
            <a:ext cx="3522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" y="1066800"/>
            <a:ext cx="8458200" cy="53553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n-lt"/>
              </a:rPr>
              <a:t>penelusuran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dari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biner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ini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Stack! </a:t>
            </a: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8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8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68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8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68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18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68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18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68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18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68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18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68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18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68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467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199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binary tree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Preorder</a:t>
            </a:r>
          </a:p>
          <a:p>
            <a:pPr>
              <a:buFontTx/>
              <a:buChar char="-"/>
            </a:pPr>
            <a:r>
              <a:rPr lang="en-US" dirty="0" err="1" smtClean="0"/>
              <a:t>Inorder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Postorder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endParaRPr lang="en-US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2249556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Node – Left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76663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Node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286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Right - Node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819400" y="24384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819400" y="2935356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819400" y="34290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9" grpId="0"/>
      <p:bldP spid="10" grpId="0"/>
      <p:bldP spid="11" grpId="0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62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</a:rPr>
              <a:t>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548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69096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" y="4038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371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2594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1257301" y="1952345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2472493" y="1889396"/>
            <a:ext cx="295555" cy="9548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14" idx="0"/>
          </p:cNvCxnSpPr>
          <p:nvPr/>
        </p:nvCxnSpPr>
        <p:spPr bwMode="auto">
          <a:xfrm rot="5400000">
            <a:off x="990601" y="3590645"/>
            <a:ext cx="2955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1152245" y="2904844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488097" y="2904845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3297441" y="2866744"/>
            <a:ext cx="4479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166314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1658683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9321" y="1658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77841" y="1658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47921" y="1658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0017" y="1658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46973" y="1658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00141" y="1658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03968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36773" y="2044148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64217" y="2039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3142" y="2039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30946" y="2039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08978" y="2039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91462" y="2039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83166" y="2039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0000" y="244718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LRN)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80323" y="243393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3256" y="242947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38052" y="242947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79968" y="242947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00" y="242947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87263" y="242947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45896" y="242947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310580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310134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6628" y="310134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44140" y="310134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99244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70304" y="31013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24192" y="310134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4056" y="310134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29000" y="34823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29000" y="388984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LRN)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590800" y="1577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676400" y="2186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3429000" y="4853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B0F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667000" y="2796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FF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38200" y="2796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5240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21336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2743200" y="4168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66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90600" y="4168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69" name="Straight Connector 68"/>
          <p:cNvCxnSpPr>
            <a:endCxn id="61" idx="0"/>
          </p:cNvCxnSpPr>
          <p:nvPr/>
        </p:nvCxnSpPr>
        <p:spPr bwMode="auto">
          <a:xfrm rot="10800000" flipV="1">
            <a:off x="1905000" y="1958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2"/>
            <a:endCxn id="64" idx="0"/>
          </p:cNvCxnSpPr>
          <p:nvPr/>
        </p:nvCxnSpPr>
        <p:spPr bwMode="auto">
          <a:xfrm rot="10800000" flipV="1">
            <a:off x="1066800" y="2426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65" idx="0"/>
          </p:cNvCxnSpPr>
          <p:nvPr/>
        </p:nvCxnSpPr>
        <p:spPr bwMode="auto">
          <a:xfrm>
            <a:off x="1219200" y="3177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5" idx="3"/>
            <a:endCxn id="68" idx="0"/>
          </p:cNvCxnSpPr>
          <p:nvPr/>
        </p:nvCxnSpPr>
        <p:spPr bwMode="auto">
          <a:xfrm rot="5400000">
            <a:off x="1305157" y="3882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6"/>
            <a:endCxn id="63" idx="0"/>
          </p:cNvCxnSpPr>
          <p:nvPr/>
        </p:nvCxnSpPr>
        <p:spPr bwMode="auto">
          <a:xfrm>
            <a:off x="2133600" y="2426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3"/>
            <a:endCxn id="66" idx="0"/>
          </p:cNvCxnSpPr>
          <p:nvPr/>
        </p:nvCxnSpPr>
        <p:spPr bwMode="auto">
          <a:xfrm rot="5400000">
            <a:off x="2371957" y="3196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6" idx="5"/>
            <a:endCxn id="67" idx="0"/>
          </p:cNvCxnSpPr>
          <p:nvPr/>
        </p:nvCxnSpPr>
        <p:spPr bwMode="auto">
          <a:xfrm rot="16200000" flipH="1">
            <a:off x="2647901" y="3844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3257501" y="4453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14592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08116" y="3101340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96271" y="347787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9792" y="347787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63748" y="3477875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81192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77200" y="34778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64071" y="3477875"/>
            <a:ext cx="42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93488" y="3477875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05600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44296" y="3477875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92548" y="3898631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063948" y="390857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58010" y="3908571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42652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28726" y="39085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51644" y="3908571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093228" y="3908571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77000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606748" y="3908571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3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4203051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Prefix	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99652" y="4198586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96254" y="4191000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7992" y="4191000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7477" y="4198586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4198586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42161" y="4198586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67200" y="4579586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Infix	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67200" y="498709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Postfix: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20574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9144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+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2362200" y="4916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1752600" y="27829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304800" y="417774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914400" y="49301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2667000" y="334948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1600200" y="4179669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1752600" y="5539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Connector 68"/>
          <p:cNvCxnSpPr>
            <a:stCxn id="60" idx="3"/>
            <a:endCxn id="63" idx="0"/>
          </p:cNvCxnSpPr>
          <p:nvPr/>
        </p:nvCxnSpPr>
        <p:spPr bwMode="auto">
          <a:xfrm rot="5400000">
            <a:off x="2275879" y="2172479"/>
            <a:ext cx="315799" cy="905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3"/>
            <a:endCxn id="64" idx="0"/>
          </p:cNvCxnSpPr>
          <p:nvPr/>
        </p:nvCxnSpPr>
        <p:spPr bwMode="auto">
          <a:xfrm rot="5400000">
            <a:off x="549783" y="3746175"/>
            <a:ext cx="41519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7" idx="3"/>
            <a:endCxn id="65" idx="0"/>
          </p:cNvCxnSpPr>
          <p:nvPr/>
        </p:nvCxnSpPr>
        <p:spPr bwMode="auto">
          <a:xfrm rot="5400000">
            <a:off x="1234721" y="4497706"/>
            <a:ext cx="340714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3"/>
            <a:endCxn id="68" idx="0"/>
          </p:cNvCxnSpPr>
          <p:nvPr/>
        </p:nvCxnSpPr>
        <p:spPr bwMode="auto">
          <a:xfrm rot="5400000">
            <a:off x="2098465" y="5209049"/>
            <a:ext cx="213427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0"/>
            <a:endCxn id="63" idx="2"/>
          </p:cNvCxnSpPr>
          <p:nvPr/>
        </p:nvCxnSpPr>
        <p:spPr bwMode="auto">
          <a:xfrm rot="5400000" flipH="1" flipV="1">
            <a:off x="1282893" y="2883093"/>
            <a:ext cx="329814" cy="60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6"/>
            <a:endCxn id="66" idx="0"/>
          </p:cNvCxnSpPr>
          <p:nvPr/>
        </p:nvCxnSpPr>
        <p:spPr bwMode="auto">
          <a:xfrm>
            <a:off x="2209800" y="3022986"/>
            <a:ext cx="685800" cy="3265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2127057" y="4452813"/>
            <a:ext cx="327130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41074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38896" y="4198586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200" y="1066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E =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A + BD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G - 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3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+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626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*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82764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96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^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00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629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34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62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3699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391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/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772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43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001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45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36504" y="106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E =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K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3048000" y="5562600"/>
            <a:ext cx="457200" cy="480060"/>
          </a:xfrm>
          <a:prstGeom prst="ellipse">
            <a:avLst/>
          </a:prstGeom>
          <a:solidFill>
            <a:srgbClr val="9900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H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9966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Straight Connector 124"/>
          <p:cNvCxnSpPr>
            <a:stCxn id="62" idx="5"/>
            <a:endCxn id="124" idx="0"/>
          </p:cNvCxnSpPr>
          <p:nvPr/>
        </p:nvCxnSpPr>
        <p:spPr bwMode="auto">
          <a:xfrm rot="16200000" flipH="1">
            <a:off x="2896379" y="5182378"/>
            <a:ext cx="236287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Oval 126"/>
          <p:cNvSpPr/>
          <p:nvPr/>
        </p:nvSpPr>
        <p:spPr bwMode="auto">
          <a:xfrm>
            <a:off x="4191000" y="2794287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-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CCCC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5105400" y="3352800"/>
            <a:ext cx="457200" cy="48006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K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3429000" y="3352800"/>
            <a:ext cx="457200" cy="480060"/>
          </a:xfrm>
          <a:prstGeom prst="ellipse">
            <a:avLst/>
          </a:prstGeom>
          <a:solidFill>
            <a:srgbClr val="00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G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0" name="Straight Connector 129"/>
          <p:cNvCxnSpPr>
            <a:stCxn id="60" idx="5"/>
            <a:endCxn id="127" idx="0"/>
          </p:cNvCxnSpPr>
          <p:nvPr/>
        </p:nvCxnSpPr>
        <p:spPr bwMode="auto">
          <a:xfrm rot="16200000" flipH="1">
            <a:off x="3651057" y="2025744"/>
            <a:ext cx="327130" cy="1209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27" idx="2"/>
            <a:endCxn id="129" idx="0"/>
          </p:cNvCxnSpPr>
          <p:nvPr/>
        </p:nvCxnSpPr>
        <p:spPr bwMode="auto">
          <a:xfrm rot="10800000" flipV="1">
            <a:off x="3657600" y="3034316"/>
            <a:ext cx="5334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27" idx="6"/>
            <a:endCxn id="128" idx="0"/>
          </p:cNvCxnSpPr>
          <p:nvPr/>
        </p:nvCxnSpPr>
        <p:spPr bwMode="auto">
          <a:xfrm>
            <a:off x="4648200" y="3034317"/>
            <a:ext cx="6858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969030" y="4204252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194674" y="4204061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793985" y="4204252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593496" y="420425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587279" y="4556203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15000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509592" y="4556203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199244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983356" y="4556203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463748" y="4556203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934200" y="4556203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35148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692348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772400" y="4561869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207926" y="4561678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062682" y="4561869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391400" y="4561869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206408" y="5000151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34970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512904" y="5000151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391400" y="499275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54756" y="5000151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983356" y="5000151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221904" y="5000151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702288" y="5000151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43872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566992" y="5005817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782340" y="5005626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065994" y="5005817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185996" y="499842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52400" y="990600"/>
            <a:ext cx="88392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ight Arrow 93"/>
          <p:cNvSpPr/>
          <p:nvPr/>
        </p:nvSpPr>
        <p:spPr bwMode="auto">
          <a:xfrm>
            <a:off x="3299792" y="1272208"/>
            <a:ext cx="4572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5486400" y="0"/>
            <a:ext cx="381000" cy="34290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Left Brace 95"/>
          <p:cNvSpPr/>
          <p:nvPr/>
        </p:nvSpPr>
        <p:spPr bwMode="auto">
          <a:xfrm rot="16200000">
            <a:off x="8029160" y="1260612"/>
            <a:ext cx="381000" cy="9144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24400" y="1828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00B05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+mn-lt"/>
              </a:rPr>
              <a:t>Kiri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696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C00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+mn-lt"/>
              </a:rPr>
              <a:t>Kanan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 rot="5400000">
            <a:off x="7239000" y="1676400"/>
            <a:ext cx="457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69342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+mn-lt"/>
              </a:rPr>
              <a:t>Root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33" name="Straight Connector 132"/>
          <p:cNvCxnSpPr>
            <a:stCxn id="61" idx="5"/>
            <a:endCxn id="67" idx="0"/>
          </p:cNvCxnSpPr>
          <p:nvPr/>
        </p:nvCxnSpPr>
        <p:spPr bwMode="auto">
          <a:xfrm rot="16200000" flipH="1">
            <a:off x="1358166" y="3709035"/>
            <a:ext cx="417112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5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8750"/>
                            </p:stCondLst>
                            <p:childTnLst>
                              <p:par>
                                <p:cTn id="12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9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9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9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9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00"/>
                            </p:stCondLst>
                            <p:childTnLst>
                              <p:par>
                                <p:cTn id="274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9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9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9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500"/>
                            </p:stCondLst>
                            <p:childTnLst>
                              <p:par>
                                <p:cTn id="32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9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320"/>
                            </p:stCondLst>
                            <p:childTnLst>
                              <p:par>
                                <p:cTn id="3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320"/>
                            </p:stCondLst>
                            <p:childTnLst>
                              <p:par>
                                <p:cTn id="3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32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332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4320"/>
                            </p:stCondLst>
                            <p:childTnLst>
                              <p:par>
                                <p:cTn id="3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5320"/>
                            </p:stCondLst>
                            <p:childTnLst>
                              <p:par>
                                <p:cTn id="3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6320"/>
                            </p:stCondLst>
                            <p:childTnLst>
                              <p:par>
                                <p:cTn id="3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7320"/>
                            </p:stCondLst>
                            <p:childTnLst>
                              <p:par>
                                <p:cTn id="3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8320"/>
                            </p:stCondLst>
                            <p:childTnLst>
                              <p:par>
                                <p:cTn id="3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9320"/>
                            </p:stCondLst>
                            <p:childTnLst>
                              <p:par>
                                <p:cTn id="3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0320"/>
                            </p:stCondLst>
                            <p:childTnLst>
                              <p:par>
                                <p:cTn id="3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1320"/>
                            </p:stCondLst>
                            <p:childTnLst>
                              <p:par>
                                <p:cTn id="3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2320"/>
                            </p:stCondLst>
                            <p:childTnLst>
                              <p:par>
                                <p:cTn id="3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280"/>
                            </p:stCondLst>
                            <p:childTnLst>
                              <p:par>
                                <p:cTn id="4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280"/>
                            </p:stCondLst>
                            <p:childTnLst>
                              <p:par>
                                <p:cTn id="4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2280"/>
                            </p:stCondLst>
                            <p:childTnLst>
                              <p:par>
                                <p:cTn id="4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3280"/>
                            </p:stCondLst>
                            <p:childTnLst>
                              <p:par>
                                <p:cTn id="4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4280"/>
                            </p:stCondLst>
                            <p:childTnLst>
                              <p:par>
                                <p:cTn id="4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5280"/>
                            </p:stCondLst>
                            <p:childTnLst>
                              <p:par>
                                <p:cTn id="4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6280"/>
                            </p:stCondLst>
                            <p:childTnLst>
                              <p:par>
                                <p:cTn id="4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7280"/>
                            </p:stCondLst>
                            <p:childTnLst>
                              <p:par>
                                <p:cTn id="4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8280"/>
                            </p:stCondLst>
                            <p:childTnLst>
                              <p:par>
                                <p:cTn id="4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9280"/>
                            </p:stCondLst>
                            <p:childTnLst>
                              <p:par>
                                <p:cTn id="4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028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128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2280"/>
                            </p:stCondLst>
                            <p:childTnLst>
                              <p:par>
                                <p:cTn id="4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360"/>
                            </p:stCondLst>
                            <p:childTnLst>
                              <p:par>
                                <p:cTn id="4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360"/>
                            </p:stCondLst>
                            <p:childTnLst>
                              <p:par>
                                <p:cTn id="4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2360"/>
                            </p:stCondLst>
                            <p:childTnLst>
                              <p:par>
                                <p:cTn id="4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336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436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>
                            <p:stCondLst>
                              <p:cond delay="536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636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7360"/>
                            </p:stCondLst>
                            <p:childTnLst>
                              <p:par>
                                <p:cTn id="4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8360"/>
                            </p:stCondLst>
                            <p:childTnLst>
                              <p:par>
                                <p:cTn id="4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9360"/>
                            </p:stCondLst>
                            <p:childTnLst>
                              <p:par>
                                <p:cTn id="5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10360"/>
                            </p:stCondLst>
                            <p:childTnLst>
                              <p:par>
                                <p:cTn id="5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9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11360"/>
                            </p:stCondLst>
                            <p:childTnLst>
                              <p:par>
                                <p:cTn id="5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12360"/>
                            </p:stCondLst>
                            <p:childTnLst>
                              <p:par>
                                <p:cTn id="5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54" grpId="0"/>
      <p:bldP spid="56" grpId="0"/>
      <p:bldP spid="56" grpId="1"/>
      <p:bldP spid="58" grpId="0"/>
      <p:bldP spid="58" grpId="1"/>
      <p:bldP spid="59" grpId="0"/>
      <p:bldP spid="59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4" grpId="0"/>
      <p:bldP spid="105" grpId="0"/>
      <p:bldP spid="105" grpId="1"/>
      <p:bldP spid="106" grpId="0"/>
      <p:bldP spid="106" grpId="1"/>
      <p:bldP spid="107" grpId="0"/>
      <p:bldP spid="108" grpId="0"/>
      <p:bldP spid="108" grpId="1"/>
      <p:bldP spid="110" grpId="0"/>
      <p:bldP spid="111" grpId="0"/>
      <p:bldP spid="112" grpId="0"/>
      <p:bldP spid="112" grpId="1"/>
      <p:bldP spid="124" grpId="0" animBg="1"/>
      <p:bldP spid="127" grpId="0" animBg="1"/>
      <p:bldP spid="128" grpId="0" animBg="1"/>
      <p:bldP spid="129" grpId="0" animBg="1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93" grpId="0" animBg="1"/>
      <p:bldP spid="94" grpId="0" animBg="1"/>
      <p:bldP spid="95" grpId="0" animBg="1"/>
      <p:bldP spid="96" grpId="0" animBg="1"/>
      <p:bldP spid="113" grpId="0"/>
      <p:bldP spid="114" grpId="0"/>
      <p:bldP spid="1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058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Buatlah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binernya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dari</a:t>
            </a:r>
            <a:r>
              <a:rPr lang="en-US" sz="2400" dirty="0" smtClean="0">
                <a:solidFill>
                  <a:srgbClr val="0070C0"/>
                </a:solidFill>
              </a:rPr>
              <a:t> general tree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ini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</a:rPr>
              <a:t> preorder, </a:t>
            </a:r>
            <a:r>
              <a:rPr lang="en-US" sz="2400" dirty="0" err="1" smtClean="0">
                <a:solidFill>
                  <a:srgbClr val="0070C0"/>
                </a:solidFill>
              </a:rPr>
              <a:t>inorder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dan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postorder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44008" y="2667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101008" y="32994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5626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491408" y="421352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710608" y="42138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4572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3708935" y="2697431"/>
            <a:ext cx="222703" cy="981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5" idx="0"/>
          </p:cNvCxnSpPr>
          <p:nvPr/>
        </p:nvCxnSpPr>
        <p:spPr bwMode="auto">
          <a:xfrm rot="16200000" flipH="1">
            <a:off x="5074705" y="2636304"/>
            <a:ext cx="276043" cy="11569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691831" y="3737395"/>
            <a:ext cx="50431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3462909" y="373756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2"/>
            <a:endCxn id="18" idx="0"/>
          </p:cNvCxnSpPr>
          <p:nvPr/>
        </p:nvCxnSpPr>
        <p:spPr bwMode="auto">
          <a:xfrm rot="10800000" flipV="1">
            <a:off x="4800600" y="3592830"/>
            <a:ext cx="762000" cy="6743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5886401" y="3829000"/>
            <a:ext cx="5046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105400" y="428012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3"/>
            <a:endCxn id="25" idx="0"/>
          </p:cNvCxnSpPr>
          <p:nvPr/>
        </p:nvCxnSpPr>
        <p:spPr bwMode="auto">
          <a:xfrm rot="5400000">
            <a:off x="5222997" y="3873561"/>
            <a:ext cx="517563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3101016" y="4213528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3" idx="4"/>
            <a:endCxn id="27" idx="0"/>
          </p:cNvCxnSpPr>
          <p:nvPr/>
        </p:nvCxnSpPr>
        <p:spPr bwMode="auto">
          <a:xfrm rot="16200000" flipH="1">
            <a:off x="3112608" y="3996520"/>
            <a:ext cx="434008" cy="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607380" y="4998720"/>
            <a:ext cx="457200" cy="45720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6629400" y="4276808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B050"/>
                </a:solidFill>
              </a:rPr>
              <a:t>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680792" y="4998720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Q</a:t>
            </a:r>
          </a:p>
        </p:txBody>
      </p:sp>
      <p:cxnSp>
        <p:nvCxnSpPr>
          <p:cNvPr id="42" name="Straight Connector 41"/>
          <p:cNvCxnSpPr>
            <a:stCxn id="15" idx="6"/>
            <a:endCxn id="33" idx="0"/>
          </p:cNvCxnSpPr>
          <p:nvPr/>
        </p:nvCxnSpPr>
        <p:spPr bwMode="auto">
          <a:xfrm>
            <a:off x="6019800" y="3592830"/>
            <a:ext cx="838200" cy="6839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7" idx="5"/>
            <a:endCxn id="34" idx="0"/>
          </p:cNvCxnSpPr>
          <p:nvPr/>
        </p:nvCxnSpPr>
        <p:spPr bwMode="auto">
          <a:xfrm rot="16200000" flipH="1">
            <a:off x="3512609" y="4601936"/>
            <a:ext cx="375435" cy="4181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7" idx="3"/>
            <a:endCxn id="32" idx="0"/>
          </p:cNvCxnSpPr>
          <p:nvPr/>
        </p:nvCxnSpPr>
        <p:spPr bwMode="auto">
          <a:xfrm rot="5400000">
            <a:off x="2814259" y="4645007"/>
            <a:ext cx="375435" cy="331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2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2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2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2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2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22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72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22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72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2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72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22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72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22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72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22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72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22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72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22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72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22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72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1: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Preorder 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643808" y="1855304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16357" y="1855304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7148" y="1855304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4225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2260" y="1855304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33460" y="1855304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8150" y="1855304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59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74962" y="185530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37184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2044" y="2272988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01012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39548" y="2272988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5636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40088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01526" y="2272988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4716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58719" y="227298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10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2: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Postorder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613981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03705" y="227298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8053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791" y="2272988"/>
            <a:ext cx="43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32433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7373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4968" y="2272988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1513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8539" y="2272988"/>
            <a:ext cx="41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0496" y="1838740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35356" y="1838740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04324" y="1838740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2860" y="1838740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8948" y="1838740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1838740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04838" y="183874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8028" y="1838740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62031" y="183874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pohon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binernya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hasil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penelusuran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AutoNum type="alphaLcPeriod"/>
            </a:pP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	  : </a:t>
            </a:r>
            <a:r>
              <a:rPr lang="en-US" sz="2400" dirty="0" smtClean="0">
                <a:solidFill>
                  <a:srgbClr val="0070C0"/>
                </a:solidFill>
              </a:rPr>
              <a:t>BCDFGKMPSUWY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Preorder	  : </a:t>
            </a:r>
            <a:r>
              <a:rPr lang="en-US" sz="2400" dirty="0" smtClean="0">
                <a:solidFill>
                  <a:srgbClr val="0070C0"/>
                </a:solidFill>
              </a:rPr>
              <a:t>MFDBCKGSPWUY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Postorder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dirty="0" smtClean="0">
                <a:solidFill>
                  <a:srgbClr val="0070C0"/>
                </a:solidFill>
              </a:rPr>
              <a:t>EGHCIMFBNPJLKDA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    : </a:t>
            </a:r>
            <a:r>
              <a:rPr lang="en-US" sz="2400" dirty="0" smtClean="0">
                <a:solidFill>
                  <a:srgbClr val="0070C0"/>
                </a:solidFill>
              </a:rPr>
              <a:t>EBGCHFMIANJPDLK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1" grpId="0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2447</TotalTime>
  <Words>774</Words>
  <Application>Microsoft PowerPoint</Application>
  <PresentationFormat>On-screen Show (4:3)</PresentationFormat>
  <Paragraphs>430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Abstrac 3</vt:lpstr>
      <vt:lpstr>Custom Design</vt:lpstr>
      <vt:lpstr>Image</vt:lpstr>
      <vt:lpstr>Struktur Data </vt:lpstr>
      <vt:lpstr>Penelusuran Binary Tree</vt:lpstr>
      <vt:lpstr>Contoh Penelusuran 1</vt:lpstr>
      <vt:lpstr>Contoh Penelusuran 2</vt:lpstr>
      <vt:lpstr>Contoh Penelusuran 3</vt:lpstr>
      <vt:lpstr>Latihan Penelusuran</vt:lpstr>
      <vt:lpstr>Penelusuran    Binary Tree </vt:lpstr>
      <vt:lpstr>Penelusuran    Binary Tree </vt:lpstr>
      <vt:lpstr>Latihan</vt:lpstr>
      <vt:lpstr>Penelusuran Menggunakan Stack</vt:lpstr>
      <vt:lpstr>Penelusuran Menggunakan Stack</vt:lpstr>
      <vt:lpstr>Penelusuran Menggunakan Stack</vt:lpstr>
      <vt:lpstr>Latihan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DosenIF-1</cp:lastModifiedBy>
  <cp:revision>412</cp:revision>
  <dcterms:created xsi:type="dcterms:W3CDTF">2012-05-16T03:35:54Z</dcterms:created>
  <dcterms:modified xsi:type="dcterms:W3CDTF">2012-06-05T09:19:01Z</dcterms:modified>
</cp:coreProperties>
</file>