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D21D0-E1BD-407D-B98F-18BE34C718A0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4279A-4B8D-4AAE-B875-B9114958CAD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1181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4279A-4B8D-4AAE-B875-B9114958CADF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6575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832A690-C35A-4E61-9769-19DCEBDB4A9E}" type="datetimeFigureOut">
              <a:rPr lang="id-ID" smtClean="0"/>
              <a:t>20/05/2012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9F4A72-4485-403D-BEAE-D7A6B274BE22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Pertemuan 11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Menggunakan phpmyadmin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56983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>
                <a:effectLst/>
              </a:rPr>
              <a:t>Buka browser Anda (Internet Explorer), lalu ketikkan pada bagian Address: http://localhost/phpmyadmin/, lalu tekan tombol Enter, maka akan tampil halaman selamat datang dari phpMyAdmin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15799" t="31683" r="40335" b="47829"/>
          <a:stretch/>
        </p:blipFill>
        <p:spPr bwMode="auto">
          <a:xfrm>
            <a:off x="857656" y="4077072"/>
            <a:ext cx="5082495" cy="13681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4829606" y="4833156"/>
            <a:ext cx="15841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6413782" y="4581128"/>
            <a:ext cx="187220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Membuat database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76861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86" b="40713"/>
          <a:stretch/>
        </p:blipFill>
        <p:spPr bwMode="auto">
          <a:xfrm>
            <a:off x="0" y="636814"/>
            <a:ext cx="9144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Elbow Connector 2"/>
          <p:cNvCxnSpPr/>
          <p:nvPr/>
        </p:nvCxnSpPr>
        <p:spPr>
          <a:xfrm rot="16200000" flipH="1">
            <a:off x="2087724" y="4113076"/>
            <a:ext cx="1440160" cy="360040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Left-Right Arrow 3"/>
          <p:cNvSpPr/>
          <p:nvPr/>
        </p:nvSpPr>
        <p:spPr>
          <a:xfrm>
            <a:off x="1223629" y="4797152"/>
            <a:ext cx="3528392" cy="936104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Membuat tabel</a:t>
            </a:r>
            <a:endParaRPr lang="id-ID" dirty="0"/>
          </a:p>
        </p:txBody>
      </p:sp>
      <p:cxnSp>
        <p:nvCxnSpPr>
          <p:cNvPr id="6" name="Elbow Connector 5"/>
          <p:cNvCxnSpPr/>
          <p:nvPr/>
        </p:nvCxnSpPr>
        <p:spPr>
          <a:xfrm>
            <a:off x="4211960" y="3573016"/>
            <a:ext cx="1656184" cy="936104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Wave 6"/>
          <p:cNvSpPr/>
          <p:nvPr/>
        </p:nvSpPr>
        <p:spPr>
          <a:xfrm>
            <a:off x="5868144" y="4344516"/>
            <a:ext cx="2448272" cy="720080"/>
          </a:xfrm>
          <a:prstGeom prst="wave">
            <a:avLst>
              <a:gd name="adj1" fmla="val 12500"/>
              <a:gd name="adj2" fmla="val 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Membuat field tabel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6681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4" r="40000" b="16667"/>
          <a:stretch/>
        </p:blipFill>
        <p:spPr bwMode="auto">
          <a:xfrm>
            <a:off x="627888" y="425252"/>
            <a:ext cx="7315200" cy="5061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Elbow Connector 12"/>
          <p:cNvCxnSpPr>
            <a:endCxn id="22" idx="1"/>
          </p:cNvCxnSpPr>
          <p:nvPr/>
        </p:nvCxnSpPr>
        <p:spPr>
          <a:xfrm rot="16200000" flipH="1">
            <a:off x="2916019" y="2132652"/>
            <a:ext cx="3888026" cy="331237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eft-Right Arrow 21"/>
          <p:cNvSpPr/>
          <p:nvPr/>
        </p:nvSpPr>
        <p:spPr>
          <a:xfrm>
            <a:off x="4932041" y="5372810"/>
            <a:ext cx="3168352" cy="1440160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Isikan nama tabel,type dan ukuran field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93299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71" t="19048" r="18706" b="23095"/>
          <a:stretch/>
        </p:blipFill>
        <p:spPr bwMode="auto">
          <a:xfrm>
            <a:off x="323528" y="836712"/>
            <a:ext cx="8168038" cy="4536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079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Tampilkan mahasiswa yang nim nya 101 dan 104.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Tampilkan Nilai akhir dengan rumus sebagai berikut :0.3*nilaitugas+ 0,30*nilaiuts*0,40%.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Tampilkan pengurutan berdasarkan nama secara ascending.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Tampilkan mahasiswa yang nilai uas lebih dari 60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Tampilkan mahasiswa yang nilai tugasnya kurang dari 60 dan 90.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Tampilkan mahasiswa yang nilai akhir yang kurang dari 60.</a:t>
            </a:r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5820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Tabel mahasiswa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088566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no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nim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 nama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nilaitugas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nilaiuts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nilaiuas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christian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nurul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80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dinar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joko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ahmad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247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818</TotalTime>
  <Words>144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Pertemuan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Tabel mahasiswa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11</dc:title>
  <dc:creator>User</dc:creator>
  <cp:lastModifiedBy>User</cp:lastModifiedBy>
  <cp:revision>9</cp:revision>
  <dcterms:created xsi:type="dcterms:W3CDTF">2012-05-20T15:05:50Z</dcterms:created>
  <dcterms:modified xsi:type="dcterms:W3CDTF">2012-05-21T04:44:43Z</dcterms:modified>
</cp:coreProperties>
</file>