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73" r:id="rId10"/>
    <p:sldId id="274" r:id="rId11"/>
    <p:sldId id="265" r:id="rId12"/>
    <p:sldId id="266" r:id="rId13"/>
    <p:sldId id="271" r:id="rId14"/>
    <p:sldId id="272" r:id="rId15"/>
    <p:sldId id="267" r:id="rId16"/>
    <p:sldId id="269" r:id="rId17"/>
    <p:sldId id="270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7761-7767-47F7-BC94-5985C3BCA68C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15004-FD53-4389-8D74-E4BD4CD84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651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15AE1-CC5E-408D-9FAC-ECC55932C6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5FD3A8-D29A-47AD-85D8-58107D70D385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F4CA03-99EB-4372-85D5-0CE9670C79F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9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Innner join dan form menggunakan sql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31776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Mysql_fetch_row</a:t>
            </a:r>
            <a:r>
              <a:rPr lang="id-ID" sz="2000" dirty="0">
                <a:solidFill>
                  <a:srgbClr val="3E3D2D"/>
                </a:solidFill>
                <a:latin typeface="Perpetua" pitchFamily="18" charset="0"/>
              </a:rPr>
              <a:t> atau fetch_array</a:t>
            </a:r>
            <a:endParaRPr lang="en-US" sz="2000" dirty="0">
              <a:solidFill>
                <a:srgbClr val="3E3D2D"/>
              </a:solidFill>
              <a:latin typeface="Perpetua" pitchFamily="18" charset="0"/>
            </a:endParaRPr>
          </a:p>
          <a:p>
            <a:pPr lvl="0" algn="just">
              <a:buClr>
                <a:srgbClr val="94C600"/>
              </a:buClr>
              <a:buNone/>
            </a:pP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	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fungsi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untuk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menghasilkan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suatu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array yang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berisi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nilai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seluruh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kolom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dari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sebuah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baris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pada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suatu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himpunan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hasil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(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hasil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tabel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query)</a:t>
            </a:r>
            <a:r>
              <a:rPr lang="id-ID" sz="2000" dirty="0">
                <a:solidFill>
                  <a:srgbClr val="3E3D2D"/>
                </a:solidFill>
                <a:latin typeface="Perpetua" pitchFamily="18" charset="0"/>
              </a:rPr>
              <a:t>.</a:t>
            </a:r>
          </a:p>
          <a:p>
            <a:pPr lvl="0" algn="just">
              <a:buClr>
                <a:srgbClr val="94C600"/>
              </a:buClr>
              <a:buNone/>
            </a:pPr>
            <a:r>
              <a:rPr lang="id-ID" sz="2000" dirty="0">
                <a:solidFill>
                  <a:srgbClr val="3E3D2D"/>
                </a:solidFill>
                <a:latin typeface="Perpetua" pitchFamily="18" charset="0"/>
              </a:rPr>
              <a:t>    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Bentuk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pemanggilan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:</a:t>
            </a:r>
            <a:endParaRPr lang="id-ID" sz="2000" dirty="0">
              <a:solidFill>
                <a:srgbClr val="3E3D2D"/>
              </a:solidFill>
              <a:latin typeface="Perpetua" pitchFamily="18" charset="0"/>
            </a:endParaRPr>
          </a:p>
          <a:p>
            <a:pPr lvl="0" algn="just">
              <a:buClr>
                <a:srgbClr val="94C600"/>
              </a:buClr>
            </a:pP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Mysql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_</a:t>
            </a:r>
            <a:r>
              <a:rPr lang="id-ID" sz="2000" dirty="0">
                <a:solidFill>
                  <a:srgbClr val="3E3D2D"/>
                </a:solidFill>
                <a:latin typeface="Perpetua" pitchFamily="18" charset="0"/>
              </a:rPr>
              <a:t>fetch_row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(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pengenal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hasil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);</a:t>
            </a:r>
            <a:endParaRPr lang="id-ID" sz="2000" dirty="0">
              <a:solidFill>
                <a:srgbClr val="3E3D2D"/>
              </a:solidFill>
              <a:latin typeface="Perpetua" pitchFamily="18" charset="0"/>
            </a:endParaRPr>
          </a:p>
          <a:p>
            <a:pPr lvl="0" algn="just">
              <a:buClr>
                <a:srgbClr val="94C600"/>
              </a:buClr>
            </a:pP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Mysql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_</a:t>
            </a:r>
            <a:r>
              <a:rPr lang="id-ID" sz="2000" dirty="0">
                <a:solidFill>
                  <a:srgbClr val="3E3D2D"/>
                </a:solidFill>
                <a:latin typeface="Perpetua" pitchFamily="18" charset="0"/>
              </a:rPr>
              <a:t>fetch_array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(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pengenal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 </a:t>
            </a:r>
            <a:r>
              <a:rPr lang="en-US" sz="2000" dirty="0" err="1">
                <a:solidFill>
                  <a:srgbClr val="3E3D2D"/>
                </a:solidFill>
                <a:latin typeface="Perpetua" pitchFamily="18" charset="0"/>
              </a:rPr>
              <a:t>hasil</a:t>
            </a:r>
            <a:r>
              <a:rPr lang="en-US" sz="2000" dirty="0">
                <a:solidFill>
                  <a:srgbClr val="3E3D2D"/>
                </a:solidFill>
                <a:latin typeface="Perpetua" pitchFamily="18" charset="0"/>
              </a:rPr>
              <a:t>);</a:t>
            </a:r>
            <a:r>
              <a:rPr lang="id-ID" sz="2000" dirty="0">
                <a:solidFill>
                  <a:srgbClr val="3E3D2D"/>
                </a:solidFill>
                <a:latin typeface="Perpetua" pitchFamily="18" charset="0"/>
              </a:rPr>
              <a:t>,</a:t>
            </a:r>
          </a:p>
          <a:p>
            <a:pPr lvl="0" algn="just">
              <a:buClr>
                <a:srgbClr val="94C600"/>
              </a:buClr>
              <a:buNone/>
            </a:pPr>
            <a:endParaRPr lang="id-ID" sz="2000" dirty="0">
              <a:solidFill>
                <a:srgbClr val="3E3D2D"/>
              </a:solidFill>
              <a:latin typeface="Perpetua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5168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 l="20405" t="16218" r="8567" b="45388"/>
          <a:stretch>
            <a:fillRect/>
          </a:stretch>
        </p:blipFill>
        <p:spPr bwMode="auto">
          <a:xfrm>
            <a:off x="642910" y="857232"/>
            <a:ext cx="778674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                          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endParaRPr lang="en-US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/>
          <a:srcRect t="3125" r="58789" b="76367"/>
          <a:stretch>
            <a:fillRect/>
          </a:stretch>
        </p:blipFill>
        <p:spPr bwMode="auto">
          <a:xfrm>
            <a:off x="357158" y="3786190"/>
            <a:ext cx="328614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 r="4052" b="66797"/>
          <a:stretch>
            <a:fillRect/>
          </a:stretch>
        </p:blipFill>
        <p:spPr bwMode="auto">
          <a:xfrm>
            <a:off x="3786182" y="3714752"/>
            <a:ext cx="500066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9120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411807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Mysql_select_db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database.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perintahnya</a:t>
            </a:r>
            <a:r>
              <a:rPr lang="en-US" dirty="0" smtClean="0"/>
              <a:t>: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mysql_select_db</a:t>
            </a:r>
            <a:r>
              <a:rPr lang="en-US" dirty="0" smtClean="0"/>
              <a:t>(</a:t>
            </a:r>
            <a:r>
              <a:rPr lang="en-US" dirty="0" err="1" smtClean="0"/>
              <a:t>database,pengenal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).</a:t>
            </a:r>
          </a:p>
          <a:p>
            <a:pPr marL="514350" indent="-514350" algn="just">
              <a:buAutoNum type="arabicPeriod" startAt="2"/>
            </a:pPr>
            <a:r>
              <a:rPr lang="en-US" dirty="0" err="1" smtClean="0"/>
              <a:t>Mysql_query</a:t>
            </a:r>
            <a:r>
              <a:rPr lang="en-US" dirty="0" smtClean="0"/>
              <a:t> </a:t>
            </a:r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query.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perintahnya</a:t>
            </a:r>
            <a:r>
              <a:rPr lang="en-US" dirty="0" smtClean="0"/>
              <a:t>: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mysql_query</a:t>
            </a:r>
            <a:r>
              <a:rPr lang="en-US" dirty="0" smtClean="0"/>
              <a:t>(</a:t>
            </a:r>
            <a:r>
              <a:rPr lang="en-US" dirty="0" err="1" smtClean="0"/>
              <a:t>permintaan,pengenal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)</a:t>
            </a:r>
          </a:p>
          <a:p>
            <a:pPr marL="514350" indent="-514350" algn="just">
              <a:buNone/>
            </a:pP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</a:p>
          <a:p>
            <a:pPr marL="514350" indent="-514350" algn="just">
              <a:buAutoNum type="arabicPeriod" startAt="3"/>
            </a:pPr>
            <a:r>
              <a:rPr lang="en-US" dirty="0" err="1" smtClean="0"/>
              <a:t>Mysql_db_query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mysql_db_query</a:t>
            </a:r>
            <a:r>
              <a:rPr lang="en-US" dirty="0" smtClean="0"/>
              <a:t>(</a:t>
            </a:r>
            <a:r>
              <a:rPr lang="en-US" dirty="0" err="1" smtClean="0"/>
              <a:t>database,permintaan,pengenal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)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52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r>
              <a:rPr lang="id-ID" b="1" dirty="0" smtClean="0"/>
              <a:t>&lt;html&gt;</a:t>
            </a:r>
          </a:p>
          <a:p>
            <a:r>
              <a:rPr lang="id-ID" b="1" dirty="0" smtClean="0"/>
              <a:t>&lt;body&gt;</a:t>
            </a:r>
          </a:p>
          <a:p>
            <a:r>
              <a:rPr lang="id-ID" b="1" dirty="0" smtClean="0"/>
              <a:t>$database=mysql_select_db("yanti",$koneksi);</a:t>
            </a:r>
          </a:p>
          <a:p>
            <a:r>
              <a:rPr lang="id-ID" b="1" dirty="0" smtClean="0"/>
              <a:t>if($database)</a:t>
            </a:r>
          </a:p>
          <a:p>
            <a:r>
              <a:rPr lang="id-ID" b="1" dirty="0" smtClean="0"/>
              <a:t>{</a:t>
            </a:r>
          </a:p>
          <a:p>
            <a:r>
              <a:rPr lang="id-ID" b="1" dirty="0" smtClean="0"/>
              <a:t>echo("selamat anda telah memilih database");}</a:t>
            </a:r>
          </a:p>
          <a:p>
            <a:r>
              <a:rPr lang="id-ID" b="1" dirty="0" smtClean="0"/>
              <a:t>else{</a:t>
            </a:r>
          </a:p>
          <a:p>
            <a:r>
              <a:rPr lang="id-ID" b="1" dirty="0" smtClean="0"/>
              <a:t>echo("Anda gagal");</a:t>
            </a:r>
          </a:p>
          <a:p>
            <a:r>
              <a:rPr lang="id-ID" b="1" dirty="0" smtClean="0"/>
              <a:t>}</a:t>
            </a:r>
          </a:p>
          <a:p>
            <a:r>
              <a:rPr lang="id-ID" b="1" dirty="0" smtClean="0"/>
              <a:t>mysql_close($koneksi);</a:t>
            </a:r>
          </a:p>
          <a:p>
            <a:r>
              <a:rPr lang="id-ID" b="1" dirty="0" smtClean="0"/>
              <a:t>?&gt;</a:t>
            </a:r>
          </a:p>
          <a:p>
            <a:r>
              <a:rPr lang="id-ID" b="1" dirty="0" smtClean="0"/>
              <a:t>&lt;/body&gt;</a:t>
            </a:r>
          </a:p>
          <a:p>
            <a:r>
              <a:rPr lang="id-ID" b="1" dirty="0" smtClean="0"/>
              <a:t>&lt;/html&gt;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167757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92500"/>
          </a:bodyPr>
          <a:lstStyle/>
          <a:p>
            <a:r>
              <a:rPr lang="id-ID" b="1" dirty="0" smtClean="0"/>
              <a:t>&lt;html&gt;</a:t>
            </a:r>
          </a:p>
          <a:p>
            <a:r>
              <a:rPr lang="id-ID" b="1" dirty="0" smtClean="0"/>
              <a:t>&lt;body&gt;</a:t>
            </a:r>
          </a:p>
          <a:p>
            <a:r>
              <a:rPr lang="id-ID" b="1" dirty="0" smtClean="0"/>
              <a:t>&lt;?php</a:t>
            </a:r>
          </a:p>
          <a:p>
            <a:r>
              <a:rPr lang="id-ID" b="1" dirty="0" smtClean="0"/>
              <a:t>$tabel=mysql_query("select * from golongan ",$koneksi);</a:t>
            </a:r>
          </a:p>
          <a:p>
            <a:r>
              <a:rPr lang="id-ID" b="1" dirty="0" smtClean="0"/>
              <a:t>if($tabel)</a:t>
            </a:r>
          </a:p>
          <a:p>
            <a:r>
              <a:rPr lang="id-ID" b="1" dirty="0" smtClean="0"/>
              <a:t>{</a:t>
            </a:r>
          </a:p>
          <a:p>
            <a:r>
              <a:rPr lang="id-ID" b="1" dirty="0" smtClean="0"/>
              <a:t>echo("selamat anda memilih tabel golongan");</a:t>
            </a:r>
          </a:p>
          <a:p>
            <a:r>
              <a:rPr lang="id-ID" b="1" dirty="0" smtClean="0"/>
              <a:t>}</a:t>
            </a:r>
          </a:p>
          <a:p>
            <a:r>
              <a:rPr lang="id-ID" b="1" dirty="0" smtClean="0"/>
              <a:t>else</a:t>
            </a:r>
          </a:p>
          <a:p>
            <a:r>
              <a:rPr lang="id-ID" b="1" dirty="0" smtClean="0"/>
              <a:t>{</a:t>
            </a:r>
          </a:p>
          <a:p>
            <a:r>
              <a:rPr lang="id-ID" b="1" dirty="0" smtClean="0"/>
              <a:t>echo("anda gagal;");</a:t>
            </a:r>
          </a:p>
          <a:p>
            <a:r>
              <a:rPr lang="id-ID" b="1" dirty="0" smtClean="0"/>
              <a:t>}</a:t>
            </a:r>
          </a:p>
          <a:p>
            <a:r>
              <a:rPr lang="id-ID" b="1" dirty="0" smtClean="0"/>
              <a:t>mysql_close($koneksi);</a:t>
            </a:r>
          </a:p>
          <a:p>
            <a:r>
              <a:rPr lang="id-ID" b="1" dirty="0" smtClean="0"/>
              <a:t>?&gt;</a:t>
            </a:r>
          </a:p>
          <a:p>
            <a:r>
              <a:rPr lang="id-ID" b="1" dirty="0" smtClean="0"/>
              <a:t>&lt;/body&gt;</a:t>
            </a:r>
          </a:p>
          <a:p>
            <a:r>
              <a:rPr lang="id-ID" b="1" dirty="0" smtClean="0"/>
              <a:t>&lt;/html&gt;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740668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214422"/>
            <a:ext cx="7992000" cy="44012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/>
              <a:t>&lt;?</a:t>
            </a:r>
            <a:r>
              <a:rPr lang="en-US" sz="2000" b="1" dirty="0" err="1" smtClean="0"/>
              <a:t>php</a:t>
            </a:r>
            <a:endParaRPr lang="en-US" sz="2000" b="1" dirty="0" smtClean="0"/>
          </a:p>
          <a:p>
            <a:r>
              <a:rPr lang="en-US" sz="2000" b="1" dirty="0" smtClean="0"/>
              <a:t>$database=</a:t>
            </a:r>
            <a:r>
              <a:rPr lang="en-US" sz="2000" b="1" dirty="0" err="1" smtClean="0"/>
              <a:t>mysql_connect</a:t>
            </a:r>
            <a:r>
              <a:rPr lang="en-US" sz="2000" b="1" dirty="0" smtClean="0"/>
              <a:t>("</a:t>
            </a:r>
            <a:r>
              <a:rPr lang="en-US" sz="2000" b="1" dirty="0" err="1" smtClean="0"/>
              <a:t>localhost","root</a:t>
            </a:r>
            <a:r>
              <a:rPr lang="en-US" sz="2000" b="1" dirty="0" smtClean="0"/>
              <a:t>","");</a:t>
            </a:r>
          </a:p>
          <a:p>
            <a:r>
              <a:rPr lang="en-US" sz="2000" b="1" dirty="0" smtClean="0"/>
              <a:t>if($database)</a:t>
            </a:r>
          </a:p>
          <a:p>
            <a:r>
              <a:rPr lang="en-US" sz="2000" b="1" dirty="0" smtClean="0"/>
              <a:t> {</a:t>
            </a:r>
          </a:p>
          <a:p>
            <a:r>
              <a:rPr lang="en-US" sz="2000" b="1" dirty="0" smtClean="0"/>
              <a:t>  echo(" </a:t>
            </a:r>
            <a:r>
              <a:rPr lang="en-US" sz="2000" b="1" dirty="0" err="1" smtClean="0"/>
              <a:t>Selamat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koneksi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database server </a:t>
            </a:r>
            <a:r>
              <a:rPr lang="en-US" sz="2000" b="1" dirty="0" err="1" smtClean="0"/>
              <a:t>mysql</a:t>
            </a:r>
            <a:r>
              <a:rPr lang="en-US" sz="2000" b="1" dirty="0" smtClean="0"/>
              <a:t>");</a:t>
            </a:r>
          </a:p>
          <a:p>
            <a:r>
              <a:rPr lang="en-US" sz="2000" b="1" dirty="0" smtClean="0"/>
              <a:t>  echo("&lt;</a:t>
            </a:r>
            <a:r>
              <a:rPr lang="en-US" sz="2000" b="1" dirty="0" err="1" smtClean="0"/>
              <a:t>br</a:t>
            </a:r>
            <a:r>
              <a:rPr lang="en-US" sz="2000" b="1" dirty="0" smtClean="0"/>
              <a:t>&gt;");</a:t>
            </a:r>
          </a:p>
          <a:p>
            <a:r>
              <a:rPr lang="en-US" sz="2000" b="1" dirty="0" smtClean="0"/>
              <a:t>  if(</a:t>
            </a:r>
            <a:r>
              <a:rPr lang="en-US" sz="2000" b="1" dirty="0" err="1" smtClean="0"/>
              <a:t>mysql_db_query</a:t>
            </a:r>
            <a:r>
              <a:rPr lang="en-US" sz="2000" b="1" dirty="0" smtClean="0"/>
              <a:t>("</a:t>
            </a:r>
            <a:r>
              <a:rPr lang="en-US" sz="2000" b="1" dirty="0" err="1" smtClean="0"/>
              <a:t>dbobat","select</a:t>
            </a:r>
            <a:r>
              <a:rPr lang="en-US" sz="2000" b="1" dirty="0" smtClean="0"/>
              <a:t> * from golongan1", $database))</a:t>
            </a:r>
          </a:p>
          <a:p>
            <a:r>
              <a:rPr lang="en-US" sz="2000" b="1" dirty="0" smtClean="0"/>
              <a:t>  echo("</a:t>
            </a:r>
            <a:r>
              <a:rPr lang="en-US" sz="2000" b="1" dirty="0" err="1" smtClean="0"/>
              <a:t>Selamat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memilih</a:t>
            </a:r>
            <a:r>
              <a:rPr lang="en-US" sz="2000" b="1" dirty="0" smtClean="0"/>
              <a:t> database </a:t>
            </a:r>
            <a:r>
              <a:rPr lang="en-US" sz="2000" b="1" dirty="0" err="1" smtClean="0"/>
              <a:t>dbobat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tabel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golongan</a:t>
            </a:r>
            <a:r>
              <a:rPr lang="en-US" sz="2000" b="1" dirty="0" smtClean="0"/>
              <a:t>");</a:t>
            </a:r>
          </a:p>
          <a:p>
            <a:r>
              <a:rPr lang="en-US" sz="2000" b="1" dirty="0" smtClean="0"/>
              <a:t>  else</a:t>
            </a:r>
          </a:p>
          <a:p>
            <a:r>
              <a:rPr lang="en-US" sz="2000" b="1" dirty="0" smtClean="0"/>
              <a:t>  echo("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memilih</a:t>
            </a:r>
            <a:r>
              <a:rPr lang="en-US" sz="2000" b="1" dirty="0" smtClean="0"/>
              <a:t> database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tabel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golongan</a:t>
            </a:r>
            <a:r>
              <a:rPr lang="en-US" sz="2000" b="1" dirty="0" smtClean="0"/>
              <a:t>");</a:t>
            </a:r>
          </a:p>
          <a:p>
            <a:r>
              <a:rPr lang="en-US" sz="2000" b="1" dirty="0" smtClean="0"/>
              <a:t> }</a:t>
            </a:r>
          </a:p>
          <a:p>
            <a:r>
              <a:rPr lang="en-US" sz="2000" b="1" dirty="0" smtClean="0"/>
              <a:t>echo("&lt;</a:t>
            </a:r>
            <a:r>
              <a:rPr lang="en-US" sz="2000" b="1" dirty="0" err="1" smtClean="0"/>
              <a:t>br</a:t>
            </a:r>
            <a:r>
              <a:rPr lang="en-US" sz="2000" b="1" dirty="0" smtClean="0"/>
              <a:t>&gt;");</a:t>
            </a:r>
          </a:p>
          <a:p>
            <a:r>
              <a:rPr lang="en-US" sz="2000" b="1" dirty="0" smtClean="0"/>
              <a:t>?&gt;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92182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4290"/>
            <a:ext cx="8291264" cy="6500858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id-ID" sz="1800" b="1" dirty="0" smtClean="0"/>
              <a:t>&lt;html&gt;</a:t>
            </a:r>
          </a:p>
          <a:p>
            <a:pPr>
              <a:buNone/>
            </a:pPr>
            <a:r>
              <a:rPr lang="en-US" sz="1800" b="1" dirty="0" smtClean="0"/>
              <a:t>&lt;?</a:t>
            </a:r>
            <a:r>
              <a:rPr lang="en-US" sz="1800" b="1" dirty="0" err="1" smtClean="0"/>
              <a:t>php</a:t>
            </a: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$</a:t>
            </a:r>
            <a:r>
              <a:rPr lang="id-ID" sz="1800" b="1" dirty="0" smtClean="0"/>
              <a:t>koneksi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mysql_connect</a:t>
            </a:r>
            <a:r>
              <a:rPr lang="en-US" sz="1800" b="1" dirty="0" smtClean="0"/>
              <a:t>("</a:t>
            </a:r>
            <a:r>
              <a:rPr lang="en-US" sz="1800" b="1" dirty="0" err="1" smtClean="0"/>
              <a:t>localhost</a:t>
            </a:r>
            <a:r>
              <a:rPr lang="en-US" sz="1800" b="1" dirty="0" smtClean="0"/>
              <a:t>","root","");</a:t>
            </a:r>
          </a:p>
          <a:p>
            <a:pPr>
              <a:buNone/>
            </a:pPr>
            <a:r>
              <a:rPr lang="en-US" sz="1800" b="1" dirty="0" smtClean="0"/>
              <a:t>$</a:t>
            </a:r>
            <a:r>
              <a:rPr lang="en-US" sz="1800" b="1" dirty="0" err="1" smtClean="0"/>
              <a:t>hasil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mysql_db_query</a:t>
            </a:r>
            <a:r>
              <a:rPr lang="en-US" sz="1800" b="1" dirty="0" smtClean="0"/>
              <a:t>("</a:t>
            </a:r>
            <a:r>
              <a:rPr lang="en-US" sz="1800" b="1" dirty="0" err="1" smtClean="0"/>
              <a:t>dbobat</a:t>
            </a:r>
            <a:r>
              <a:rPr lang="en-US" sz="1800" b="1" dirty="0" smtClean="0"/>
              <a:t>","select * from </a:t>
            </a:r>
            <a:r>
              <a:rPr lang="en-US" sz="1800" b="1" dirty="0" err="1" smtClean="0"/>
              <a:t>golongan</a:t>
            </a:r>
            <a:r>
              <a:rPr lang="en-US" sz="1800" b="1" dirty="0" smtClean="0"/>
              <a:t>", $</a:t>
            </a:r>
            <a:r>
              <a:rPr lang="id-ID" sz="1800" b="1" dirty="0" smtClean="0"/>
              <a:t>koneksi</a:t>
            </a:r>
            <a:r>
              <a:rPr lang="en-US" sz="1800" b="1" dirty="0" smtClean="0"/>
              <a:t>;</a:t>
            </a:r>
          </a:p>
          <a:p>
            <a:pPr>
              <a:buNone/>
            </a:pPr>
            <a:r>
              <a:rPr lang="en-US" sz="1800" b="1" dirty="0" smtClean="0"/>
              <a:t>echo("&lt;pre&gt;");</a:t>
            </a:r>
          </a:p>
          <a:p>
            <a:pPr>
              <a:buNone/>
            </a:pPr>
            <a:r>
              <a:rPr lang="en-US" sz="1800" b="1" dirty="0" smtClean="0"/>
              <a:t>echo("&lt;font color=red&gt;");</a:t>
            </a:r>
          </a:p>
          <a:p>
            <a:pPr>
              <a:buNone/>
            </a:pPr>
            <a:r>
              <a:rPr lang="en-US" sz="1800" b="1" dirty="0" smtClean="0"/>
              <a:t>echo("&lt;h1&gt;");</a:t>
            </a:r>
          </a:p>
          <a:p>
            <a:pPr>
              <a:buNone/>
            </a:pPr>
            <a:r>
              <a:rPr lang="en-US" sz="1800" b="1" dirty="0" smtClean="0"/>
              <a:t>echo("</a:t>
            </a:r>
            <a:r>
              <a:rPr lang="en-US" sz="1800" b="1" dirty="0" err="1" smtClean="0"/>
              <a:t>Tabel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Golongan</a:t>
            </a:r>
            <a:r>
              <a:rPr lang="en-US" sz="1800" b="1" dirty="0" smtClean="0"/>
              <a:t>");</a:t>
            </a:r>
          </a:p>
          <a:p>
            <a:pPr>
              <a:buNone/>
            </a:pPr>
            <a:r>
              <a:rPr lang="en-US" sz="1800" b="1" dirty="0" smtClean="0"/>
              <a:t>echo("&lt;/h1&gt;");</a:t>
            </a:r>
          </a:p>
          <a:p>
            <a:pPr>
              <a:buNone/>
            </a:pPr>
            <a:r>
              <a:rPr lang="en-US" sz="1800" b="1" dirty="0" smtClean="0"/>
              <a:t>echo("&lt;/font&gt;");</a:t>
            </a:r>
          </a:p>
          <a:p>
            <a:pPr>
              <a:buNone/>
            </a:pPr>
            <a:r>
              <a:rPr lang="en-US" sz="1800" b="1" dirty="0" smtClean="0"/>
              <a:t>echo("-----------------------------&lt;</a:t>
            </a:r>
            <a:r>
              <a:rPr lang="en-US" sz="1800" b="1" dirty="0" err="1" smtClean="0"/>
              <a:t>br</a:t>
            </a:r>
            <a:r>
              <a:rPr lang="en-US" sz="1800" b="1" dirty="0" smtClean="0"/>
              <a:t>&gt;");</a:t>
            </a:r>
          </a:p>
          <a:p>
            <a:pPr>
              <a:buNone/>
            </a:pPr>
            <a:r>
              <a:rPr lang="en-US" sz="1800" b="1" dirty="0" smtClean="0"/>
              <a:t>echo("</a:t>
            </a:r>
            <a:r>
              <a:rPr lang="en-US" sz="1800" b="1" dirty="0" err="1" smtClean="0"/>
              <a:t>kode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golongan</a:t>
            </a:r>
            <a:r>
              <a:rPr lang="en-US" sz="1800" b="1" dirty="0" smtClean="0"/>
              <a:t>    </a:t>
            </a:r>
            <a:r>
              <a:rPr lang="en-US" sz="1800" b="1" dirty="0" err="1" smtClean="0"/>
              <a:t>Namagolongan</a:t>
            </a:r>
            <a:r>
              <a:rPr lang="en-US" sz="1800" b="1" dirty="0" smtClean="0"/>
              <a:t>&lt;</a:t>
            </a:r>
            <a:r>
              <a:rPr lang="en-US" sz="1800" b="1" dirty="0" err="1" smtClean="0"/>
              <a:t>br</a:t>
            </a:r>
            <a:r>
              <a:rPr lang="en-US" sz="1800" b="1" dirty="0" smtClean="0"/>
              <a:t>&gt;");</a:t>
            </a:r>
          </a:p>
          <a:p>
            <a:pPr>
              <a:buNone/>
            </a:pPr>
            <a:r>
              <a:rPr lang="en-US" sz="1800" b="1" dirty="0" smtClean="0"/>
              <a:t>echo("-----------------------------&lt;</a:t>
            </a:r>
            <a:r>
              <a:rPr lang="en-US" sz="1800" b="1" dirty="0" err="1" smtClean="0"/>
              <a:t>br</a:t>
            </a:r>
            <a:r>
              <a:rPr lang="en-US" sz="1800" b="1" dirty="0" smtClean="0"/>
              <a:t>&gt;");</a:t>
            </a:r>
          </a:p>
          <a:p>
            <a:pPr>
              <a:buNone/>
            </a:pPr>
            <a:r>
              <a:rPr lang="en-US" sz="1800" b="1" dirty="0" smtClean="0"/>
              <a:t>while($</a:t>
            </a:r>
            <a:r>
              <a:rPr lang="en-US" sz="1800" b="1" dirty="0" err="1" smtClean="0"/>
              <a:t>baris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mysql_fetch_row</a:t>
            </a:r>
            <a:r>
              <a:rPr lang="en-US" sz="1800" b="1" dirty="0" smtClean="0"/>
              <a:t>($</a:t>
            </a:r>
            <a:r>
              <a:rPr lang="en-US" sz="1800" b="1" dirty="0" err="1" smtClean="0"/>
              <a:t>hasil</a:t>
            </a:r>
            <a:r>
              <a:rPr lang="en-US" sz="1800" b="1" dirty="0" smtClean="0"/>
              <a:t>))</a:t>
            </a:r>
          </a:p>
          <a:p>
            <a:pPr>
              <a:buNone/>
            </a:pPr>
            <a:r>
              <a:rPr lang="en-US" sz="1800" b="1" dirty="0" smtClean="0"/>
              <a:t>{</a:t>
            </a:r>
          </a:p>
          <a:p>
            <a:pPr>
              <a:buNone/>
            </a:pPr>
            <a:r>
              <a:rPr lang="en-US" sz="1800" b="1" dirty="0" smtClean="0"/>
              <a:t>echo("  $</a:t>
            </a:r>
            <a:r>
              <a:rPr lang="en-US" sz="1800" b="1" dirty="0" err="1" smtClean="0"/>
              <a:t>baris</a:t>
            </a:r>
            <a:r>
              <a:rPr lang="en-US" sz="1800" b="1" dirty="0" smtClean="0"/>
              <a:t>[0]       -      $</a:t>
            </a:r>
            <a:r>
              <a:rPr lang="en-US" sz="1800" b="1" dirty="0" err="1" smtClean="0"/>
              <a:t>baris</a:t>
            </a:r>
            <a:r>
              <a:rPr lang="en-US" sz="1800" b="1" dirty="0" smtClean="0"/>
              <a:t>[1]&lt;</a:t>
            </a:r>
            <a:r>
              <a:rPr lang="en-US" sz="1800" b="1" dirty="0" err="1" smtClean="0"/>
              <a:t>br</a:t>
            </a:r>
            <a:r>
              <a:rPr lang="en-US" sz="1800" b="1" dirty="0" smtClean="0"/>
              <a:t>&gt;");</a:t>
            </a:r>
          </a:p>
          <a:p>
            <a:pPr>
              <a:buNone/>
            </a:pPr>
            <a:r>
              <a:rPr lang="en-US" sz="1800" b="1" dirty="0" smtClean="0"/>
              <a:t>}</a:t>
            </a:r>
          </a:p>
          <a:p>
            <a:pPr>
              <a:buNone/>
            </a:pPr>
            <a:r>
              <a:rPr lang="en-US" sz="1800" b="1" dirty="0" err="1" smtClean="0"/>
              <a:t>mysql_close</a:t>
            </a:r>
            <a:r>
              <a:rPr lang="en-US" sz="1800" b="1" dirty="0" smtClean="0"/>
              <a:t>($</a:t>
            </a:r>
            <a:r>
              <a:rPr lang="id-ID" sz="1800" b="1" dirty="0" smtClean="0"/>
              <a:t>koneksi</a:t>
            </a:r>
            <a:r>
              <a:rPr lang="en-US" sz="1800" b="1" dirty="0" smtClean="0"/>
              <a:t>);</a:t>
            </a:r>
          </a:p>
          <a:p>
            <a:pPr>
              <a:buNone/>
            </a:pPr>
            <a:r>
              <a:rPr lang="en-US" sz="1800" b="1" dirty="0" smtClean="0"/>
              <a:t>echo("&lt;/pre&gt;");    ?&gt;</a:t>
            </a:r>
            <a:r>
              <a:rPr lang="id-ID" sz="1800" b="1" dirty="0" smtClean="0"/>
              <a:t>  &lt;/html&gt;</a:t>
            </a:r>
            <a:endParaRPr lang="en-US" sz="1800" b="1" dirty="0" smtClean="0"/>
          </a:p>
          <a:p>
            <a:pPr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926113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55640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id-ID" sz="2000" b="1" dirty="0" smtClean="0"/>
              <a:t>&lt;html&gt;</a:t>
            </a:r>
          </a:p>
          <a:p>
            <a:pPr>
              <a:buNone/>
            </a:pPr>
            <a:r>
              <a:rPr lang="en-US" sz="2000" b="1" dirty="0" smtClean="0"/>
              <a:t>&lt;?</a:t>
            </a:r>
            <a:r>
              <a:rPr lang="en-US" sz="2000" b="1" dirty="0" err="1" smtClean="0"/>
              <a:t>php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$</a:t>
            </a:r>
            <a:r>
              <a:rPr lang="id-ID" sz="2000" b="1" dirty="0" smtClean="0"/>
              <a:t>koneksi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mysql_connect</a:t>
            </a:r>
            <a:r>
              <a:rPr lang="en-US" sz="2000" b="1" dirty="0" smtClean="0"/>
              <a:t>("</a:t>
            </a:r>
            <a:r>
              <a:rPr lang="en-US" sz="2000" b="1" dirty="0" err="1" smtClean="0"/>
              <a:t>localhost</a:t>
            </a:r>
            <a:r>
              <a:rPr lang="en-US" sz="2000" b="1" dirty="0" smtClean="0"/>
              <a:t>","root","");</a:t>
            </a:r>
          </a:p>
          <a:p>
            <a:pPr>
              <a:buNone/>
            </a:pPr>
            <a:r>
              <a:rPr lang="en-US" sz="2000" b="1" dirty="0" smtClean="0"/>
              <a:t>$</a:t>
            </a:r>
            <a:r>
              <a:rPr lang="en-US" sz="2000" b="1" dirty="0" err="1" smtClean="0"/>
              <a:t>hasil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mysql_db_query</a:t>
            </a:r>
            <a:r>
              <a:rPr lang="en-US" sz="2000" b="1" dirty="0" smtClean="0"/>
              <a:t>("</a:t>
            </a:r>
            <a:r>
              <a:rPr lang="en-US" sz="2000" b="1" dirty="0" err="1" smtClean="0"/>
              <a:t>dbobat</a:t>
            </a:r>
            <a:r>
              <a:rPr lang="en-US" sz="2000" b="1" dirty="0" smtClean="0"/>
              <a:t>","select * from </a:t>
            </a:r>
            <a:r>
              <a:rPr lang="en-US" sz="2000" b="1" dirty="0" err="1" smtClean="0"/>
              <a:t>golongan</a:t>
            </a:r>
            <a:r>
              <a:rPr lang="en-US" sz="2000" b="1" dirty="0" smtClean="0"/>
              <a:t>", $</a:t>
            </a:r>
            <a:r>
              <a:rPr lang="id-ID" sz="2000" b="1" dirty="0" smtClean="0"/>
              <a:t>koneksi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echo("&lt;pre&gt;");</a:t>
            </a:r>
          </a:p>
          <a:p>
            <a:pPr>
              <a:buNone/>
            </a:pPr>
            <a:r>
              <a:rPr lang="en-US" sz="2000" b="1" dirty="0" smtClean="0"/>
              <a:t>echo("-----------------------------&lt;</a:t>
            </a:r>
            <a:r>
              <a:rPr lang="en-US" sz="2000" b="1" dirty="0" err="1" smtClean="0"/>
              <a:t>br</a:t>
            </a:r>
            <a:r>
              <a:rPr lang="en-US" sz="2000" b="1" dirty="0" smtClean="0"/>
              <a:t>&gt;");</a:t>
            </a:r>
          </a:p>
          <a:p>
            <a:pPr>
              <a:buNone/>
            </a:pPr>
            <a:r>
              <a:rPr lang="en-US" sz="2000" b="1" dirty="0" smtClean="0"/>
              <a:t>echo("</a:t>
            </a:r>
            <a:r>
              <a:rPr lang="en-US" sz="2000" b="1" dirty="0" err="1" smtClean="0"/>
              <a:t>kode</a:t>
            </a:r>
            <a:r>
              <a:rPr lang="id-ID" sz="2000" b="1" dirty="0"/>
              <a:t> </a:t>
            </a:r>
            <a:r>
              <a:rPr lang="id-ID" sz="2000" b="1" dirty="0" smtClean="0"/>
              <a:t>obat </a:t>
            </a:r>
            <a:r>
              <a:rPr lang="en-US" sz="2000" b="1" dirty="0" smtClean="0"/>
              <a:t>    </a:t>
            </a:r>
            <a:r>
              <a:rPr lang="en-US" sz="2000" b="1" dirty="0" err="1" smtClean="0"/>
              <a:t>Nama</a:t>
            </a:r>
            <a:r>
              <a:rPr lang="id-ID" sz="2000" b="1" dirty="0" smtClean="0"/>
              <a:t> obat  </a:t>
            </a:r>
            <a:r>
              <a:rPr lang="en-US" sz="2000" b="1" dirty="0" smtClean="0"/>
              <a:t>&lt;</a:t>
            </a:r>
            <a:r>
              <a:rPr lang="en-US" sz="2000" b="1" dirty="0" err="1" smtClean="0"/>
              <a:t>br</a:t>
            </a:r>
            <a:r>
              <a:rPr lang="en-US" sz="2000" b="1" dirty="0" smtClean="0"/>
              <a:t>&gt;");</a:t>
            </a:r>
          </a:p>
          <a:p>
            <a:pPr>
              <a:buNone/>
            </a:pPr>
            <a:r>
              <a:rPr lang="en-US" sz="2000" b="1" dirty="0" smtClean="0"/>
              <a:t>echo("-----------------------------&lt;</a:t>
            </a:r>
            <a:r>
              <a:rPr lang="en-US" sz="2000" b="1" dirty="0" err="1" smtClean="0"/>
              <a:t>br</a:t>
            </a:r>
            <a:r>
              <a:rPr lang="en-US" sz="2000" b="1" dirty="0" smtClean="0"/>
              <a:t>&gt;");</a:t>
            </a:r>
          </a:p>
          <a:p>
            <a:pPr>
              <a:buNone/>
            </a:pPr>
            <a:r>
              <a:rPr lang="en-US" sz="2000" b="1" dirty="0" smtClean="0"/>
              <a:t>while($</a:t>
            </a:r>
            <a:r>
              <a:rPr lang="en-US" sz="2000" b="1" dirty="0" err="1" smtClean="0"/>
              <a:t>baris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mysql_fetch_row</a:t>
            </a:r>
            <a:r>
              <a:rPr lang="en-US" sz="2000" b="1" dirty="0" smtClean="0"/>
              <a:t>($</a:t>
            </a:r>
            <a:r>
              <a:rPr lang="en-US" sz="2000" b="1" dirty="0" err="1" smtClean="0"/>
              <a:t>hasil</a:t>
            </a:r>
            <a:r>
              <a:rPr lang="en-US" sz="2000" b="1" dirty="0" smtClean="0"/>
              <a:t>))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echo("  $</a:t>
            </a:r>
            <a:r>
              <a:rPr lang="en-US" sz="2000" b="1" dirty="0" err="1" smtClean="0"/>
              <a:t>baris</a:t>
            </a:r>
            <a:r>
              <a:rPr lang="en-US" sz="2000" b="1" dirty="0" smtClean="0"/>
              <a:t>[0]       -      $</a:t>
            </a:r>
            <a:r>
              <a:rPr lang="en-US" sz="2000" b="1" dirty="0" err="1" smtClean="0"/>
              <a:t>baris</a:t>
            </a:r>
            <a:r>
              <a:rPr lang="en-US" sz="2000" b="1" dirty="0" smtClean="0"/>
              <a:t>[1]&lt;</a:t>
            </a:r>
            <a:r>
              <a:rPr lang="en-US" sz="2000" b="1" dirty="0" err="1" smtClean="0"/>
              <a:t>br</a:t>
            </a:r>
            <a:r>
              <a:rPr lang="en-US" sz="2000" b="1" dirty="0" smtClean="0"/>
              <a:t>&gt;");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  <a:p>
            <a:pPr>
              <a:buNone/>
            </a:pPr>
            <a:r>
              <a:rPr lang="en-US" sz="2000" b="1" dirty="0" err="1" smtClean="0"/>
              <a:t>mysql_close</a:t>
            </a:r>
            <a:r>
              <a:rPr lang="en-US" sz="2000" b="1" dirty="0" smtClean="0"/>
              <a:t>($</a:t>
            </a:r>
            <a:r>
              <a:rPr lang="id-ID" sz="2000" b="1" dirty="0" smtClean="0"/>
              <a:t>koneksi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echo("&lt;/pre&gt;");</a:t>
            </a:r>
          </a:p>
          <a:p>
            <a:pPr>
              <a:buNone/>
            </a:pPr>
            <a:r>
              <a:rPr lang="en-US" sz="2000" b="1" dirty="0" smtClean="0"/>
              <a:t>?&gt;</a:t>
            </a:r>
            <a:endParaRPr lang="id-ID" sz="2000" b="1" dirty="0" smtClean="0"/>
          </a:p>
          <a:p>
            <a:pPr>
              <a:buNone/>
            </a:pPr>
            <a:r>
              <a:rPr lang="id-ID" sz="2000" b="1" dirty="0" smtClean="0"/>
              <a:t>&lt;/html&gt;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8141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r>
              <a:rPr lang="id-ID" dirty="0" smtClean="0"/>
              <a:t>Beberapa tipe data dalam php.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0" t="43811" r="35179" b="19761"/>
          <a:stretch/>
        </p:blipFill>
        <p:spPr bwMode="auto">
          <a:xfrm>
            <a:off x="827584" y="1988840"/>
            <a:ext cx="792088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6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Perintah sql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Order by</a:t>
            </a:r>
          </a:p>
          <a:p>
            <a:pPr marL="0" indent="0">
              <a:buNone/>
            </a:pPr>
            <a:r>
              <a:rPr lang="id-ID" dirty="0" smtClean="0"/>
              <a:t>    perintah sql untuk mengurutkan isi dari tabel berdasarkan urutan tertentu.</a:t>
            </a:r>
          </a:p>
          <a:p>
            <a:pPr marL="0" indent="0">
              <a:buNone/>
            </a:pPr>
            <a:r>
              <a:rPr lang="id-ID" dirty="0" smtClean="0"/>
              <a:t>Contoh : select * from nama_tabel order by nama_kolom</a:t>
            </a:r>
          </a:p>
          <a:p>
            <a:r>
              <a:rPr lang="id-ID" dirty="0" smtClean="0"/>
              <a:t>Order by limit  0,3 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perintah sql untuk menampilkan dari dengan batas tertentu.</a:t>
            </a:r>
          </a:p>
          <a:p>
            <a:r>
              <a:rPr lang="id-ID" dirty="0" smtClean="0"/>
              <a:t>where </a:t>
            </a:r>
            <a:r>
              <a:rPr lang="id-ID" dirty="0" smtClean="0"/>
              <a:t>in (1,4)</a:t>
            </a:r>
          </a:p>
          <a:p>
            <a:pPr marL="0" indent="0">
              <a:buNone/>
            </a:pPr>
            <a:r>
              <a:rPr lang="id-ID" dirty="0" smtClean="0"/>
              <a:t>Perintah sql untuk menampilkan dengan tampilan yang diinginkan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916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Like %karakter% dan not like % karakter% menampilkan isi tabel berdasarkan kriteria tertentu.</a:t>
            </a:r>
          </a:p>
          <a:p>
            <a:r>
              <a:rPr lang="id-ID" dirty="0" smtClean="0"/>
              <a:t>Select inisialnama_tabel1.nama_kolom nama_kolom1, inisialnama_tabel2.nama_kolom.nama_kolom1 from namatabel inisialnama_tabel1 where</a:t>
            </a:r>
          </a:p>
          <a:p>
            <a:pPr marL="0" indent="0">
              <a:buNone/>
            </a:pPr>
            <a:r>
              <a:rPr lang="id-ID" dirty="0" smtClean="0"/>
              <a:t>inisialnama_tabel1.kolomkunci=inisialnama2,kolomkunci2.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474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err="1" smtClean="0"/>
              <a:t>Menggabungkan</a:t>
            </a:r>
            <a:r>
              <a:rPr lang="en-US" dirty="0" smtClean="0"/>
              <a:t> 2 </a:t>
            </a:r>
            <a:r>
              <a:rPr lang="en-US" dirty="0" err="1" smtClean="0"/>
              <a:t>tabel</a:t>
            </a:r>
            <a:r>
              <a:rPr lang="en-US" dirty="0" smtClean="0"/>
              <a:t>/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inner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4525963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Inner join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data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Perintahnya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i="1" dirty="0" smtClean="0"/>
              <a:t>Select </a:t>
            </a:r>
            <a:r>
              <a:rPr lang="en-US" dirty="0" smtClean="0"/>
              <a:t>namatabel1.namakolom1,….,namatabel2.namakolom2,….,</a:t>
            </a:r>
            <a:r>
              <a:rPr lang="en-US" b="1" i="1" dirty="0" smtClean="0"/>
              <a:t>from </a:t>
            </a:r>
            <a:r>
              <a:rPr lang="en-US" dirty="0" smtClean="0"/>
              <a:t>namatabel1,namatabel2 </a:t>
            </a:r>
            <a:r>
              <a:rPr lang="en-US" b="1" i="1" dirty="0" smtClean="0"/>
              <a:t>where </a:t>
            </a:r>
            <a:r>
              <a:rPr lang="en-US" dirty="0" smtClean="0"/>
              <a:t>namatabel1.namakolomkunci1=namatabel2.namakolomkunci2;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7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Latihan!!!!!!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0067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338"/>
                <a:gridCol w="37423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golongan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golongan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 </a:t>
                      </a:r>
                      <a:r>
                        <a:rPr lang="en-US" dirty="0" err="1" smtClean="0"/>
                        <a:t>bebas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850" y="3500438"/>
          <a:ext cx="8072438" cy="293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407"/>
                <a:gridCol w="1927204"/>
                <a:gridCol w="1527218"/>
                <a:gridCol w="1026366"/>
                <a:gridCol w="817494"/>
                <a:gridCol w="1428749"/>
              </a:tblGrid>
              <a:tr h="37714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Kdobat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Nama</a:t>
                      </a:r>
                      <a:r>
                        <a:rPr lang="en-US" sz="1800" baseline="0" dirty="0" err="1" smtClean="0"/>
                        <a:t>obat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Jenis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Satuan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Stok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Harga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</a:tr>
              <a:tr h="6403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OB001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Actifed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Syr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Hijau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Obat</a:t>
                      </a:r>
                      <a:r>
                        <a:rPr lang="en-US" sz="1800" dirty="0" smtClean="0"/>
                        <a:t> lain-lain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Sirup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10000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</a:tr>
              <a:tr h="6403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OB002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Allerin</a:t>
                      </a:r>
                      <a:r>
                        <a:rPr lang="en-US" sz="1800" baseline="0" dirty="0" smtClean="0"/>
                        <a:t> 120 cc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Obat</a:t>
                      </a:r>
                      <a:r>
                        <a:rPr lang="en-US" sz="1800" dirty="0" smtClean="0"/>
                        <a:t> lain-lain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Botol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15000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</a:tr>
              <a:tr h="6403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OB003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Becombion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Obat</a:t>
                      </a:r>
                      <a:r>
                        <a:rPr lang="en-US" sz="1800" dirty="0" smtClean="0"/>
                        <a:t> lain-lain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Sirup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13000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</a:tr>
              <a:tr h="6403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OB004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Benadril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Obat</a:t>
                      </a:r>
                      <a:r>
                        <a:rPr lang="en-US" sz="1800" dirty="0" smtClean="0"/>
                        <a:t> lain-lain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Botol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12000</a:t>
                      </a:r>
                      <a:endParaRPr lang="en-US" sz="1800" dirty="0"/>
                    </a:p>
                  </a:txBody>
                  <a:tcPr marL="91439" marR="91439" marT="45738" marB="457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29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US" dirty="0" smtClean="0"/>
              <a:t>Create user </a:t>
            </a:r>
            <a:r>
              <a:rPr lang="en-US" dirty="0" err="1" smtClean="0"/>
              <a:t>namauser@localhost</a:t>
            </a:r>
            <a:r>
              <a:rPr lang="en-US" dirty="0" smtClean="0"/>
              <a:t> identified by ‘</a:t>
            </a:r>
            <a:r>
              <a:rPr lang="en-US" dirty="0" err="1" smtClean="0"/>
              <a:t>namapassword</a:t>
            </a:r>
            <a:r>
              <a:rPr lang="en-US" dirty="0" smtClean="0"/>
              <a:t>’;</a:t>
            </a:r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user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Aktifkan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data base </a:t>
            </a:r>
            <a:r>
              <a:rPr lang="en-US" b="1" dirty="0" err="1" smtClean="0"/>
              <a:t>mysql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b="1" dirty="0" smtClean="0"/>
              <a:t>user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database </a:t>
            </a:r>
            <a:r>
              <a:rPr lang="en-US" dirty="0" err="1" smtClean="0"/>
              <a:t>mysql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1 record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/</a:t>
            </a:r>
            <a:r>
              <a:rPr lang="en-US" dirty="0" err="1" smtClean="0"/>
              <a:t>usernya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Mysql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\q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8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  </a:t>
            </a:r>
            <a:r>
              <a:rPr lang="en-US" dirty="0" err="1" smtClean="0"/>
              <a:t>Mysql_connect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kedatabase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host.Bentuk</a:t>
            </a:r>
            <a:r>
              <a:rPr lang="en-US" dirty="0" smtClean="0"/>
              <a:t> </a:t>
            </a:r>
            <a:r>
              <a:rPr lang="en-US" dirty="0" err="1" smtClean="0"/>
              <a:t>pemanggilannya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mysql_connect</a:t>
            </a:r>
            <a:r>
              <a:rPr lang="en-US" dirty="0" smtClean="0"/>
              <a:t>(</a:t>
            </a:r>
            <a:r>
              <a:rPr lang="en-US" dirty="0" err="1" smtClean="0"/>
              <a:t>host,nama_pemakai,password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Keterangan</a:t>
            </a:r>
            <a:endParaRPr lang="en-US" dirty="0" smtClean="0"/>
          </a:p>
          <a:p>
            <a:r>
              <a:rPr lang="en-US" dirty="0" smtClean="0"/>
              <a:t>Host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host </a:t>
            </a:r>
            <a:r>
              <a:rPr lang="en-US" dirty="0" err="1" smtClean="0"/>
              <a:t>tempat</a:t>
            </a:r>
            <a:r>
              <a:rPr lang="en-US" dirty="0" smtClean="0"/>
              <a:t> database server </a:t>
            </a:r>
            <a:r>
              <a:rPr lang="en-US" dirty="0" err="1" smtClean="0"/>
              <a:t>berada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Password </a:t>
            </a:r>
            <a:r>
              <a:rPr lang="en-US" dirty="0" err="1" smtClean="0"/>
              <a:t>adalah</a:t>
            </a:r>
            <a:r>
              <a:rPr lang="en-US" dirty="0" smtClean="0"/>
              <a:t> password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Mysql_close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kedatabase</a:t>
            </a:r>
            <a:r>
              <a:rPr lang="en-US" dirty="0" smtClean="0"/>
              <a:t> </a:t>
            </a:r>
            <a:r>
              <a:rPr lang="en-US" dirty="0" err="1" smtClean="0"/>
              <a:t>mysql.bentuk</a:t>
            </a:r>
            <a:r>
              <a:rPr lang="en-US" dirty="0" smtClean="0"/>
              <a:t>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mysql_close</a:t>
            </a:r>
            <a:r>
              <a:rPr lang="en-US" dirty="0" smtClean="0"/>
              <a:t>(</a:t>
            </a:r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NB: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perinta</a:t>
            </a:r>
            <a:r>
              <a:rPr lang="en-US" dirty="0" smtClean="0"/>
              <a:t> </a:t>
            </a:r>
            <a:r>
              <a:rPr lang="en-US" dirty="0" err="1" smtClean="0"/>
              <a:t>mysql_connet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r>
              <a:rPr lang="en-US" dirty="0" smtClean="0"/>
              <a:t>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55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680520"/>
          </a:xfrm>
        </p:spPr>
        <p:txBody>
          <a:bodyPr>
            <a:normAutofit/>
          </a:bodyPr>
          <a:lstStyle/>
          <a:p>
            <a:pPr marL="274320"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Mysql_num_rows</a:t>
            </a:r>
            <a:endParaRPr lang="en-US" dirty="0">
              <a:solidFill>
                <a:prstClr val="black"/>
              </a:solidFill>
              <a:latin typeface="Perpetua" pitchFamily="18" charset="0"/>
            </a:endParaRPr>
          </a:p>
          <a:p>
            <a:pPr marL="274320" lvl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fungsi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untuk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memperoleh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jumlah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baris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dari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suatu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query yang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menggunakan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select.</a:t>
            </a:r>
          </a:p>
          <a:p>
            <a:pPr marL="274320" lvl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Bentuk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pemanggilan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:</a:t>
            </a:r>
          </a:p>
          <a:p>
            <a:pPr marL="274320" lvl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Mysql_num_rows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pengenal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hasil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);</a:t>
            </a:r>
          </a:p>
          <a:p>
            <a:pPr marL="274320"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Mysql_num_fields</a:t>
            </a:r>
            <a:endParaRPr lang="en-US" dirty="0">
              <a:solidFill>
                <a:prstClr val="black"/>
              </a:solidFill>
              <a:latin typeface="Perpetua" pitchFamily="18" charset="0"/>
            </a:endParaRPr>
          </a:p>
          <a:p>
            <a:pPr marL="274320" lvl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fungsi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untuk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memperoleh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jumlah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kolom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dari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suatu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query yang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menggunakan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select.</a:t>
            </a:r>
          </a:p>
          <a:p>
            <a:pPr marL="274320" lvl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Bentuk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pemanggilan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:</a:t>
            </a:r>
          </a:p>
          <a:p>
            <a:pPr marL="274320" lvl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Mysql_num_fields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pengenal</a:t>
            </a:r>
            <a:r>
              <a:rPr lang="en-US" dirty="0">
                <a:solidFill>
                  <a:prstClr val="black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erpetua" pitchFamily="18" charset="0"/>
              </a:rPr>
              <a:t>hasil</a:t>
            </a:r>
            <a:r>
              <a:rPr lang="en-US" dirty="0" smtClean="0">
                <a:solidFill>
                  <a:prstClr val="black"/>
                </a:solidFill>
                <a:latin typeface="Perpetua" pitchFamily="18" charset="0"/>
              </a:rPr>
              <a:t>);</a:t>
            </a:r>
            <a:endParaRPr lang="id-ID" dirty="0">
              <a:solidFill>
                <a:prstClr val="black"/>
              </a:solidFill>
              <a:latin typeface="Perpetua" pitchFamily="18" charset="0"/>
            </a:endParaRPr>
          </a:p>
          <a:p>
            <a:pPr marL="274320" lvl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endParaRPr lang="id-ID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8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1928</TotalTime>
  <Words>608</Words>
  <Application>Microsoft Office PowerPoint</Application>
  <PresentationFormat>On-screen Show (4:3)</PresentationFormat>
  <Paragraphs>185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Pertemuan 9</vt:lpstr>
      <vt:lpstr>PowerPoint Presentation</vt:lpstr>
      <vt:lpstr>Perintah sql</vt:lpstr>
      <vt:lpstr>PowerPoint Presentation</vt:lpstr>
      <vt:lpstr>Menggabungkan 2 tabel/lebih menggunakan operasi inner join</vt:lpstr>
      <vt:lpstr>Latihan!!!!!!</vt:lpstr>
      <vt:lpstr>PowerPoint Presentation</vt:lpstr>
      <vt:lpstr>Fungsi-fungsi mysql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User</dc:creator>
  <cp:lastModifiedBy>User</cp:lastModifiedBy>
  <cp:revision>20</cp:revision>
  <dcterms:created xsi:type="dcterms:W3CDTF">2012-05-13T13:21:52Z</dcterms:created>
  <dcterms:modified xsi:type="dcterms:W3CDTF">2012-05-21T04:44:58Z</dcterms:modified>
</cp:coreProperties>
</file>