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4E501-EE9E-4810-81BC-BA154419D9C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D9156C4-0F75-4661-936E-34344874487F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Mandiri</a:t>
          </a:r>
          <a:endParaRPr lang="en-US" dirty="0" smtClean="0">
            <a:solidFill>
              <a:srgbClr val="FF0000"/>
            </a:solidFill>
          </a:endParaRPr>
        </a:p>
      </dgm:t>
    </dgm:pt>
    <dgm:pt modelId="{5093F90E-1BF0-4624-89DD-6EBA549C16C6}" type="parTrans" cxnId="{85B6767A-0894-47EB-9859-5D70E31BC504}">
      <dgm:prSet/>
      <dgm:spPr/>
      <dgm:t>
        <a:bodyPr/>
        <a:lstStyle/>
        <a:p>
          <a:endParaRPr lang="id-ID"/>
        </a:p>
      </dgm:t>
    </dgm:pt>
    <dgm:pt modelId="{F371F032-6D1C-4A4A-8633-6D8AF39C094E}" type="sibTrans" cxnId="{85B6767A-0894-47EB-9859-5D70E31BC504}">
      <dgm:prSet/>
      <dgm:spPr/>
      <dgm:t>
        <a:bodyPr/>
        <a:lstStyle/>
        <a:p>
          <a:endParaRPr lang="id-ID"/>
        </a:p>
      </dgm:t>
    </dgm:pt>
    <dgm:pt modelId="{5E56258D-BAD3-4034-B413-F95402B6AFA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Dinamis</a:t>
          </a:r>
          <a:endParaRPr lang="id-ID" dirty="0">
            <a:solidFill>
              <a:srgbClr val="FF0000"/>
            </a:solidFill>
          </a:endParaRPr>
        </a:p>
      </dgm:t>
    </dgm:pt>
    <dgm:pt modelId="{754223A3-F81A-4353-8261-5D57EF7DE416}" type="parTrans" cxnId="{23CB83D4-11D8-4A37-BEA8-D523FFAFAB39}">
      <dgm:prSet/>
      <dgm:spPr/>
      <dgm:t>
        <a:bodyPr/>
        <a:lstStyle/>
        <a:p>
          <a:endParaRPr lang="id-ID"/>
        </a:p>
      </dgm:t>
    </dgm:pt>
    <dgm:pt modelId="{65F2C96B-A982-4E27-95AD-A86DBED1FB28}" type="sibTrans" cxnId="{23CB83D4-11D8-4A37-BEA8-D523FFAFAB39}">
      <dgm:prSet/>
      <dgm:spPr/>
      <dgm:t>
        <a:bodyPr/>
        <a:lstStyle/>
        <a:p>
          <a:endParaRPr lang="id-ID"/>
        </a:p>
      </dgm:t>
    </dgm:pt>
    <dgm:pt modelId="{F65F8923-16E6-4D20-96C4-8C01C7BACA7F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Konsultasi</a:t>
          </a:r>
          <a:r>
            <a:rPr lang="en-US" dirty="0" smtClean="0">
              <a:solidFill>
                <a:srgbClr val="FF0000"/>
              </a:solidFill>
            </a:rPr>
            <a:t> &amp; </a:t>
          </a:r>
          <a:r>
            <a:rPr lang="en-US" dirty="0" err="1" smtClean="0">
              <a:solidFill>
                <a:srgbClr val="FF0000"/>
              </a:solidFill>
            </a:rPr>
            <a:t>Kerjasama</a:t>
          </a:r>
          <a:endParaRPr lang="id-ID" dirty="0">
            <a:solidFill>
              <a:srgbClr val="FF0000"/>
            </a:solidFill>
          </a:endParaRPr>
        </a:p>
      </dgm:t>
    </dgm:pt>
    <dgm:pt modelId="{8D767538-4155-4A26-945A-069FE976FFE2}" type="parTrans" cxnId="{2AB9BEA8-EA6F-4941-A31D-9246F8019689}">
      <dgm:prSet/>
      <dgm:spPr/>
      <dgm:t>
        <a:bodyPr/>
        <a:lstStyle/>
        <a:p>
          <a:endParaRPr lang="id-ID"/>
        </a:p>
      </dgm:t>
    </dgm:pt>
    <dgm:pt modelId="{A06ECFE6-E8A3-4FB5-8961-9788EBB1C010}" type="sibTrans" cxnId="{2AB9BEA8-EA6F-4941-A31D-9246F8019689}">
      <dgm:prSet/>
      <dgm:spPr/>
      <dgm:t>
        <a:bodyPr/>
        <a:lstStyle/>
        <a:p>
          <a:endParaRPr lang="id-ID"/>
        </a:p>
      </dgm:t>
    </dgm:pt>
    <dgm:pt modelId="{E993901D-B20D-487D-9C28-A5FB9FA5053E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Wibawa</a:t>
          </a:r>
          <a:endParaRPr lang="id-ID" dirty="0">
            <a:solidFill>
              <a:srgbClr val="FF0000"/>
            </a:solidFill>
          </a:endParaRPr>
        </a:p>
      </dgm:t>
    </dgm:pt>
    <dgm:pt modelId="{C7B4A368-4EDB-4BB3-BCF2-C700C0CD5670}" type="sibTrans" cxnId="{CA664306-87C6-4AF7-8285-44B2342CAF02}">
      <dgm:prSet/>
      <dgm:spPr/>
      <dgm:t>
        <a:bodyPr/>
        <a:lstStyle/>
        <a:p>
          <a:endParaRPr lang="id-ID"/>
        </a:p>
      </dgm:t>
    </dgm:pt>
    <dgm:pt modelId="{1B0215A7-9C9C-49E4-B75B-1514C4CD7E9A}" type="parTrans" cxnId="{CA664306-87C6-4AF7-8285-44B2342CAF02}">
      <dgm:prSet/>
      <dgm:spPr/>
      <dgm:t>
        <a:bodyPr/>
        <a:lstStyle/>
        <a:p>
          <a:endParaRPr lang="id-ID"/>
        </a:p>
      </dgm:t>
    </dgm:pt>
    <dgm:pt modelId="{F8F8DF1F-3632-453F-ADB7-F76A3800D867}" type="pres">
      <dgm:prSet presAssocID="{0864E501-EE9E-4810-81BC-BA154419D9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DE1A43A-8B7C-4574-91FB-B24CCD82835E}" type="pres">
      <dgm:prSet presAssocID="{ED9156C4-0F75-4661-936E-34344874487F}" presName="circle1" presStyleLbl="node1" presStyleIdx="0" presStyleCnt="4"/>
      <dgm:spPr/>
    </dgm:pt>
    <dgm:pt modelId="{505534D3-EBB3-4C44-8A01-225D3D4C010C}" type="pres">
      <dgm:prSet presAssocID="{ED9156C4-0F75-4661-936E-34344874487F}" presName="space" presStyleCnt="0"/>
      <dgm:spPr/>
    </dgm:pt>
    <dgm:pt modelId="{0F4A6CAA-8105-4457-BED7-93EFC8A361FD}" type="pres">
      <dgm:prSet presAssocID="{ED9156C4-0F75-4661-936E-34344874487F}" presName="rect1" presStyleLbl="alignAcc1" presStyleIdx="0" presStyleCnt="4"/>
      <dgm:spPr/>
      <dgm:t>
        <a:bodyPr/>
        <a:lstStyle/>
        <a:p>
          <a:endParaRPr lang="id-ID"/>
        </a:p>
      </dgm:t>
    </dgm:pt>
    <dgm:pt modelId="{6A889EE6-0CBD-480E-9875-8712BDCF3871}" type="pres">
      <dgm:prSet presAssocID="{5E56258D-BAD3-4034-B413-F95402B6AFAD}" presName="vertSpace2" presStyleLbl="node1" presStyleIdx="0" presStyleCnt="4"/>
      <dgm:spPr/>
    </dgm:pt>
    <dgm:pt modelId="{B112097B-CB83-43AE-ABC2-FD611082BB92}" type="pres">
      <dgm:prSet presAssocID="{5E56258D-BAD3-4034-B413-F95402B6AFAD}" presName="circle2" presStyleLbl="node1" presStyleIdx="1" presStyleCnt="4"/>
      <dgm:spPr/>
    </dgm:pt>
    <dgm:pt modelId="{2252767D-49C2-4C64-8CF0-FF9F79466A30}" type="pres">
      <dgm:prSet presAssocID="{5E56258D-BAD3-4034-B413-F95402B6AFAD}" presName="rect2" presStyleLbl="alignAcc1" presStyleIdx="1" presStyleCnt="4"/>
      <dgm:spPr/>
      <dgm:t>
        <a:bodyPr/>
        <a:lstStyle/>
        <a:p>
          <a:endParaRPr lang="id-ID"/>
        </a:p>
      </dgm:t>
    </dgm:pt>
    <dgm:pt modelId="{D7A6F551-BFBF-4FD1-9944-AAD90093B8DE}" type="pres">
      <dgm:prSet presAssocID="{E993901D-B20D-487D-9C28-A5FB9FA5053E}" presName="vertSpace3" presStyleLbl="node1" presStyleIdx="1" presStyleCnt="4"/>
      <dgm:spPr/>
    </dgm:pt>
    <dgm:pt modelId="{F6563B5D-50B9-4D2E-890F-D49E9B652A5D}" type="pres">
      <dgm:prSet presAssocID="{E993901D-B20D-487D-9C28-A5FB9FA5053E}" presName="circle3" presStyleLbl="node1" presStyleIdx="2" presStyleCnt="4"/>
      <dgm:spPr/>
    </dgm:pt>
    <dgm:pt modelId="{CB28B657-154D-42BA-8E73-2D34D5E7C1DB}" type="pres">
      <dgm:prSet presAssocID="{E993901D-B20D-487D-9C28-A5FB9FA5053E}" presName="rect3" presStyleLbl="alignAcc1" presStyleIdx="2" presStyleCnt="4"/>
      <dgm:spPr/>
      <dgm:t>
        <a:bodyPr/>
        <a:lstStyle/>
        <a:p>
          <a:endParaRPr lang="id-ID"/>
        </a:p>
      </dgm:t>
    </dgm:pt>
    <dgm:pt modelId="{F8780EDC-0E48-4534-8AE6-947D59C471A2}" type="pres">
      <dgm:prSet presAssocID="{F65F8923-16E6-4D20-96C4-8C01C7BACA7F}" presName="vertSpace4" presStyleLbl="node1" presStyleIdx="2" presStyleCnt="4"/>
      <dgm:spPr/>
    </dgm:pt>
    <dgm:pt modelId="{5A8CEA70-2502-45EA-B73B-31FA730F902A}" type="pres">
      <dgm:prSet presAssocID="{F65F8923-16E6-4D20-96C4-8C01C7BACA7F}" presName="circle4" presStyleLbl="node1" presStyleIdx="3" presStyleCnt="4"/>
      <dgm:spPr/>
    </dgm:pt>
    <dgm:pt modelId="{6C8E29C9-5DA5-4E16-8D02-5A99CC9F4909}" type="pres">
      <dgm:prSet presAssocID="{F65F8923-16E6-4D20-96C4-8C01C7BACA7F}" presName="rect4" presStyleLbl="alignAcc1" presStyleIdx="3" presStyleCnt="4"/>
      <dgm:spPr/>
      <dgm:t>
        <a:bodyPr/>
        <a:lstStyle/>
        <a:p>
          <a:endParaRPr lang="id-ID"/>
        </a:p>
      </dgm:t>
    </dgm:pt>
    <dgm:pt modelId="{CC07F82B-710D-4DC9-9E02-EB3B46C92AD3}" type="pres">
      <dgm:prSet presAssocID="{ED9156C4-0F75-4661-936E-34344874487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70A197-5BB6-485B-A8BD-839F490FAC89}" type="pres">
      <dgm:prSet presAssocID="{5E56258D-BAD3-4034-B413-F95402B6AFA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C72CFD-00FC-4368-A823-6217E484F8D9}" type="pres">
      <dgm:prSet presAssocID="{E993901D-B20D-487D-9C28-A5FB9FA5053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A0A611-3908-45B6-A394-0385E98190DD}" type="pres">
      <dgm:prSet presAssocID="{F65F8923-16E6-4D20-96C4-8C01C7BACA7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AB9BEA8-EA6F-4941-A31D-9246F8019689}" srcId="{0864E501-EE9E-4810-81BC-BA154419D9CA}" destId="{F65F8923-16E6-4D20-96C4-8C01C7BACA7F}" srcOrd="3" destOrd="0" parTransId="{8D767538-4155-4A26-945A-069FE976FFE2}" sibTransId="{A06ECFE6-E8A3-4FB5-8961-9788EBB1C010}"/>
    <dgm:cxn modelId="{CA664306-87C6-4AF7-8285-44B2342CAF02}" srcId="{0864E501-EE9E-4810-81BC-BA154419D9CA}" destId="{E993901D-B20D-487D-9C28-A5FB9FA5053E}" srcOrd="2" destOrd="0" parTransId="{1B0215A7-9C9C-49E4-B75B-1514C4CD7E9A}" sibTransId="{C7B4A368-4EDB-4BB3-BCF2-C700C0CD5670}"/>
    <dgm:cxn modelId="{4BEFB710-A619-4E3E-A6F8-567B1D544CBE}" type="presOf" srcId="{E993901D-B20D-487D-9C28-A5FB9FA5053E}" destId="{33C72CFD-00FC-4368-A823-6217E484F8D9}" srcOrd="1" destOrd="0" presId="urn:microsoft.com/office/officeart/2005/8/layout/target3"/>
    <dgm:cxn modelId="{37CD7CE6-3F4E-4B5F-BECC-B56F24B9BF08}" type="presOf" srcId="{5E56258D-BAD3-4034-B413-F95402B6AFAD}" destId="{2252767D-49C2-4C64-8CF0-FF9F79466A30}" srcOrd="0" destOrd="0" presId="urn:microsoft.com/office/officeart/2005/8/layout/target3"/>
    <dgm:cxn modelId="{C42BE842-4573-4B04-BCCD-1464B45AA5DD}" type="presOf" srcId="{5E56258D-BAD3-4034-B413-F95402B6AFAD}" destId="{0170A197-5BB6-485B-A8BD-839F490FAC89}" srcOrd="1" destOrd="0" presId="urn:microsoft.com/office/officeart/2005/8/layout/target3"/>
    <dgm:cxn modelId="{85B6767A-0894-47EB-9859-5D70E31BC504}" srcId="{0864E501-EE9E-4810-81BC-BA154419D9CA}" destId="{ED9156C4-0F75-4661-936E-34344874487F}" srcOrd="0" destOrd="0" parTransId="{5093F90E-1BF0-4624-89DD-6EBA549C16C6}" sibTransId="{F371F032-6D1C-4A4A-8633-6D8AF39C094E}"/>
    <dgm:cxn modelId="{77C10BC3-5A05-4BEE-B27E-2794D7EED96F}" type="presOf" srcId="{ED9156C4-0F75-4661-936E-34344874487F}" destId="{CC07F82B-710D-4DC9-9E02-EB3B46C92AD3}" srcOrd="1" destOrd="0" presId="urn:microsoft.com/office/officeart/2005/8/layout/target3"/>
    <dgm:cxn modelId="{418D7ABC-4CF1-4817-A524-9648EE9D83C4}" type="presOf" srcId="{ED9156C4-0F75-4661-936E-34344874487F}" destId="{0F4A6CAA-8105-4457-BED7-93EFC8A361FD}" srcOrd="0" destOrd="0" presId="urn:microsoft.com/office/officeart/2005/8/layout/target3"/>
    <dgm:cxn modelId="{CA7ADAFB-39FA-49DA-B4E5-FDCE8E1FB28A}" type="presOf" srcId="{0864E501-EE9E-4810-81BC-BA154419D9CA}" destId="{F8F8DF1F-3632-453F-ADB7-F76A3800D867}" srcOrd="0" destOrd="0" presId="urn:microsoft.com/office/officeart/2005/8/layout/target3"/>
    <dgm:cxn modelId="{FA03898B-4AF5-44F5-BA37-2DF94682C217}" type="presOf" srcId="{F65F8923-16E6-4D20-96C4-8C01C7BACA7F}" destId="{6C8E29C9-5DA5-4E16-8D02-5A99CC9F4909}" srcOrd="0" destOrd="0" presId="urn:microsoft.com/office/officeart/2005/8/layout/target3"/>
    <dgm:cxn modelId="{23CB83D4-11D8-4A37-BEA8-D523FFAFAB39}" srcId="{0864E501-EE9E-4810-81BC-BA154419D9CA}" destId="{5E56258D-BAD3-4034-B413-F95402B6AFAD}" srcOrd="1" destOrd="0" parTransId="{754223A3-F81A-4353-8261-5D57EF7DE416}" sibTransId="{65F2C96B-A982-4E27-95AD-A86DBED1FB28}"/>
    <dgm:cxn modelId="{2F0601EA-3A12-47C9-937E-BAAD48C8BDDA}" type="presOf" srcId="{F65F8923-16E6-4D20-96C4-8C01C7BACA7F}" destId="{F1A0A611-3908-45B6-A394-0385E98190DD}" srcOrd="1" destOrd="0" presId="urn:microsoft.com/office/officeart/2005/8/layout/target3"/>
    <dgm:cxn modelId="{263C8FCA-E8DF-498C-A4C7-40D71410FEDE}" type="presOf" srcId="{E993901D-B20D-487D-9C28-A5FB9FA5053E}" destId="{CB28B657-154D-42BA-8E73-2D34D5E7C1DB}" srcOrd="0" destOrd="0" presId="urn:microsoft.com/office/officeart/2005/8/layout/target3"/>
    <dgm:cxn modelId="{D75C229E-86CD-4419-B701-6F68FA43C1E1}" type="presParOf" srcId="{F8F8DF1F-3632-453F-ADB7-F76A3800D867}" destId="{1DE1A43A-8B7C-4574-91FB-B24CCD82835E}" srcOrd="0" destOrd="0" presId="urn:microsoft.com/office/officeart/2005/8/layout/target3"/>
    <dgm:cxn modelId="{0BFC3D9B-168A-4812-9FF9-69BFFE798965}" type="presParOf" srcId="{F8F8DF1F-3632-453F-ADB7-F76A3800D867}" destId="{505534D3-EBB3-4C44-8A01-225D3D4C010C}" srcOrd="1" destOrd="0" presId="urn:microsoft.com/office/officeart/2005/8/layout/target3"/>
    <dgm:cxn modelId="{950147E4-044A-4789-A832-B53F12A7EDCE}" type="presParOf" srcId="{F8F8DF1F-3632-453F-ADB7-F76A3800D867}" destId="{0F4A6CAA-8105-4457-BED7-93EFC8A361FD}" srcOrd="2" destOrd="0" presId="urn:microsoft.com/office/officeart/2005/8/layout/target3"/>
    <dgm:cxn modelId="{759D7117-4B5F-4C12-9840-62C00CA17366}" type="presParOf" srcId="{F8F8DF1F-3632-453F-ADB7-F76A3800D867}" destId="{6A889EE6-0CBD-480E-9875-8712BDCF3871}" srcOrd="3" destOrd="0" presId="urn:microsoft.com/office/officeart/2005/8/layout/target3"/>
    <dgm:cxn modelId="{9750A6DE-9FF7-49EE-9660-F13A0808D211}" type="presParOf" srcId="{F8F8DF1F-3632-453F-ADB7-F76A3800D867}" destId="{B112097B-CB83-43AE-ABC2-FD611082BB92}" srcOrd="4" destOrd="0" presId="urn:microsoft.com/office/officeart/2005/8/layout/target3"/>
    <dgm:cxn modelId="{3418B836-E9D6-4701-B17A-E2F40154F112}" type="presParOf" srcId="{F8F8DF1F-3632-453F-ADB7-F76A3800D867}" destId="{2252767D-49C2-4C64-8CF0-FF9F79466A30}" srcOrd="5" destOrd="0" presId="urn:microsoft.com/office/officeart/2005/8/layout/target3"/>
    <dgm:cxn modelId="{834A31DB-8F43-4A3E-A085-D5C23C4A81B9}" type="presParOf" srcId="{F8F8DF1F-3632-453F-ADB7-F76A3800D867}" destId="{D7A6F551-BFBF-4FD1-9944-AAD90093B8DE}" srcOrd="6" destOrd="0" presId="urn:microsoft.com/office/officeart/2005/8/layout/target3"/>
    <dgm:cxn modelId="{0FB42690-B1D1-4AD3-9696-247B6CE53F93}" type="presParOf" srcId="{F8F8DF1F-3632-453F-ADB7-F76A3800D867}" destId="{F6563B5D-50B9-4D2E-890F-D49E9B652A5D}" srcOrd="7" destOrd="0" presId="urn:microsoft.com/office/officeart/2005/8/layout/target3"/>
    <dgm:cxn modelId="{181D3F37-6075-4E97-9A6F-18C82329DCB8}" type="presParOf" srcId="{F8F8DF1F-3632-453F-ADB7-F76A3800D867}" destId="{CB28B657-154D-42BA-8E73-2D34D5E7C1DB}" srcOrd="8" destOrd="0" presId="urn:microsoft.com/office/officeart/2005/8/layout/target3"/>
    <dgm:cxn modelId="{4231BE63-23EC-4221-AFED-48167BB6381F}" type="presParOf" srcId="{F8F8DF1F-3632-453F-ADB7-F76A3800D867}" destId="{F8780EDC-0E48-4534-8AE6-947D59C471A2}" srcOrd="9" destOrd="0" presId="urn:microsoft.com/office/officeart/2005/8/layout/target3"/>
    <dgm:cxn modelId="{55E7A2E8-5B64-43B5-90EC-78D190374EAC}" type="presParOf" srcId="{F8F8DF1F-3632-453F-ADB7-F76A3800D867}" destId="{5A8CEA70-2502-45EA-B73B-31FA730F902A}" srcOrd="10" destOrd="0" presId="urn:microsoft.com/office/officeart/2005/8/layout/target3"/>
    <dgm:cxn modelId="{5243210B-32E5-4893-81F4-71B808727A74}" type="presParOf" srcId="{F8F8DF1F-3632-453F-ADB7-F76A3800D867}" destId="{6C8E29C9-5DA5-4E16-8D02-5A99CC9F4909}" srcOrd="11" destOrd="0" presId="urn:microsoft.com/office/officeart/2005/8/layout/target3"/>
    <dgm:cxn modelId="{C98A32DD-E99F-40AF-8383-8C711D770CC4}" type="presParOf" srcId="{F8F8DF1F-3632-453F-ADB7-F76A3800D867}" destId="{CC07F82B-710D-4DC9-9E02-EB3B46C92AD3}" srcOrd="12" destOrd="0" presId="urn:microsoft.com/office/officeart/2005/8/layout/target3"/>
    <dgm:cxn modelId="{957132B5-099A-4159-B9C4-44DAAC1E5DCE}" type="presParOf" srcId="{F8F8DF1F-3632-453F-ADB7-F76A3800D867}" destId="{0170A197-5BB6-485B-A8BD-839F490FAC89}" srcOrd="13" destOrd="0" presId="urn:microsoft.com/office/officeart/2005/8/layout/target3"/>
    <dgm:cxn modelId="{D72C7A37-B136-41A9-9C68-E7FA9D10B1A7}" type="presParOf" srcId="{F8F8DF1F-3632-453F-ADB7-F76A3800D867}" destId="{33C72CFD-00FC-4368-A823-6217E484F8D9}" srcOrd="14" destOrd="0" presId="urn:microsoft.com/office/officeart/2005/8/layout/target3"/>
    <dgm:cxn modelId="{7C2A1B31-499F-4AB1-B7A9-CBA0547C382D}" type="presParOf" srcId="{F8F8DF1F-3632-453F-ADB7-F76A3800D867}" destId="{F1A0A611-3908-45B6-A394-0385E98190D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E1897-5B47-4D79-8704-9C597E3064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85C6E24-04FF-4729-8C2C-9D7A956D6B66}">
      <dgm:prSet phldrT="[Text]"/>
      <dgm:spPr/>
      <dgm:t>
        <a:bodyPr/>
        <a:lstStyle/>
        <a:p>
          <a:r>
            <a:rPr lang="id-ID" dirty="0" smtClean="0"/>
            <a:t>Pancasila / Pembukaan UUD 1945</a:t>
          </a:r>
          <a:endParaRPr lang="id-ID" dirty="0"/>
        </a:p>
      </dgm:t>
    </dgm:pt>
    <dgm:pt modelId="{E2D1514D-2138-4AB6-93DD-21120416818D}" type="parTrans" cxnId="{28A56AE9-F79D-4C50-99D0-230AC1ED54B9}">
      <dgm:prSet/>
      <dgm:spPr/>
      <dgm:t>
        <a:bodyPr/>
        <a:lstStyle/>
        <a:p>
          <a:endParaRPr lang="id-ID"/>
        </a:p>
      </dgm:t>
    </dgm:pt>
    <dgm:pt modelId="{28CAC157-2D17-4150-A9D4-D7B182F8A0F6}" type="sibTrans" cxnId="{28A56AE9-F79D-4C50-99D0-230AC1ED54B9}">
      <dgm:prSet/>
      <dgm:spPr/>
      <dgm:t>
        <a:bodyPr/>
        <a:lstStyle/>
        <a:p>
          <a:endParaRPr lang="id-ID"/>
        </a:p>
      </dgm:t>
    </dgm:pt>
    <dgm:pt modelId="{E37BE65C-D78F-46AE-859B-F23517B7CA48}">
      <dgm:prSet phldrT="[Text]"/>
      <dgm:spPr/>
      <dgm:t>
        <a:bodyPr/>
        <a:lstStyle/>
        <a:p>
          <a:r>
            <a:rPr lang="id-ID" dirty="0" smtClean="0"/>
            <a:t>UUD 1945</a:t>
          </a:r>
          <a:endParaRPr lang="id-ID" dirty="0"/>
        </a:p>
      </dgm:t>
    </dgm:pt>
    <dgm:pt modelId="{4FBDFF26-93FD-4B13-9521-A226C6EDF232}" type="parTrans" cxnId="{8628F1DA-3287-4919-A725-4CEDA3FDACB0}">
      <dgm:prSet/>
      <dgm:spPr/>
      <dgm:t>
        <a:bodyPr/>
        <a:lstStyle/>
        <a:p>
          <a:endParaRPr lang="id-ID"/>
        </a:p>
      </dgm:t>
    </dgm:pt>
    <dgm:pt modelId="{1C35A4DD-879C-45E4-9896-F695EC3A875B}" type="sibTrans" cxnId="{8628F1DA-3287-4919-A725-4CEDA3FDACB0}">
      <dgm:prSet/>
      <dgm:spPr/>
      <dgm:t>
        <a:bodyPr/>
        <a:lstStyle/>
        <a:p>
          <a:endParaRPr lang="id-ID"/>
        </a:p>
      </dgm:t>
    </dgm:pt>
    <dgm:pt modelId="{33DA85F8-1737-4816-969A-495CD20FCADE}">
      <dgm:prSet phldrT="[Text]"/>
      <dgm:spPr/>
      <dgm:t>
        <a:bodyPr/>
        <a:lstStyle/>
        <a:p>
          <a:r>
            <a:rPr lang="id-ID" dirty="0" smtClean="0"/>
            <a:t>Wawasan Nusantara</a:t>
          </a:r>
          <a:endParaRPr lang="id-ID" dirty="0"/>
        </a:p>
      </dgm:t>
    </dgm:pt>
    <dgm:pt modelId="{7ABF8DD6-99E2-40A9-A0FD-24BAA4D74B17}" type="parTrans" cxnId="{3F65359C-BA52-41C7-BFE4-6DB5AE228819}">
      <dgm:prSet/>
      <dgm:spPr/>
      <dgm:t>
        <a:bodyPr/>
        <a:lstStyle/>
        <a:p>
          <a:endParaRPr lang="id-ID"/>
        </a:p>
      </dgm:t>
    </dgm:pt>
    <dgm:pt modelId="{8C1FA428-4274-4DB4-89E9-F1D6F89D7306}" type="sibTrans" cxnId="{3F65359C-BA52-41C7-BFE4-6DB5AE228819}">
      <dgm:prSet/>
      <dgm:spPr/>
      <dgm:t>
        <a:bodyPr/>
        <a:lstStyle/>
        <a:p>
          <a:endParaRPr lang="id-ID"/>
        </a:p>
      </dgm:t>
    </dgm:pt>
    <dgm:pt modelId="{9715EB10-3E64-44B3-82F9-BCBC61305C8B}">
      <dgm:prSet phldrT="[Text]"/>
      <dgm:spPr/>
      <dgm:t>
        <a:bodyPr/>
        <a:lstStyle/>
        <a:p>
          <a:r>
            <a:rPr lang="id-ID" dirty="0" smtClean="0"/>
            <a:t>Ketahanan Nasional</a:t>
          </a:r>
          <a:endParaRPr lang="id-ID" dirty="0"/>
        </a:p>
      </dgm:t>
    </dgm:pt>
    <dgm:pt modelId="{4BE0D701-FA53-466F-BAE9-9B6CD7C9A5C6}" type="parTrans" cxnId="{F2DE53C5-ADB2-4916-9A3D-E2E6B669A033}">
      <dgm:prSet/>
      <dgm:spPr/>
      <dgm:t>
        <a:bodyPr/>
        <a:lstStyle/>
        <a:p>
          <a:endParaRPr lang="id-ID"/>
        </a:p>
      </dgm:t>
    </dgm:pt>
    <dgm:pt modelId="{BFC38424-8E56-4D53-974F-EF1C629AA87F}" type="sibTrans" cxnId="{F2DE53C5-ADB2-4916-9A3D-E2E6B669A033}">
      <dgm:prSet/>
      <dgm:spPr/>
      <dgm:t>
        <a:bodyPr/>
        <a:lstStyle/>
        <a:p>
          <a:endParaRPr lang="id-ID"/>
        </a:p>
      </dgm:t>
    </dgm:pt>
    <dgm:pt modelId="{0D5F37DF-E68A-483D-B4A6-A3E59AD5FCB1}">
      <dgm:prSet phldrT="[Text]"/>
      <dgm:spPr/>
      <dgm:t>
        <a:bodyPr/>
        <a:lstStyle/>
        <a:p>
          <a:r>
            <a:rPr lang="id-ID" dirty="0" smtClean="0"/>
            <a:t>Dokumen Rencana Pembangunan</a:t>
          </a:r>
          <a:endParaRPr lang="id-ID" dirty="0"/>
        </a:p>
      </dgm:t>
    </dgm:pt>
    <dgm:pt modelId="{11475373-C001-4B92-AB1B-C18A01136A26}" type="parTrans" cxnId="{131ADAD9-8226-4AEB-BD2D-58EEB251D11F}">
      <dgm:prSet/>
      <dgm:spPr/>
      <dgm:t>
        <a:bodyPr/>
        <a:lstStyle/>
        <a:p>
          <a:endParaRPr lang="id-ID"/>
        </a:p>
      </dgm:t>
    </dgm:pt>
    <dgm:pt modelId="{BCB349A2-E285-42AC-9F33-B6840FD99BCB}" type="sibTrans" cxnId="{131ADAD9-8226-4AEB-BD2D-58EEB251D11F}">
      <dgm:prSet/>
      <dgm:spPr/>
      <dgm:t>
        <a:bodyPr/>
        <a:lstStyle/>
        <a:p>
          <a:endParaRPr lang="id-ID"/>
        </a:p>
      </dgm:t>
    </dgm:pt>
    <dgm:pt modelId="{CFDA8D54-92AB-4825-843B-B5118BD15736}" type="pres">
      <dgm:prSet presAssocID="{284E1897-5B47-4D79-8704-9C597E306413}" presName="compositeShape" presStyleCnt="0">
        <dgm:presLayoutVars>
          <dgm:dir/>
          <dgm:resizeHandles/>
        </dgm:presLayoutVars>
      </dgm:prSet>
      <dgm:spPr/>
    </dgm:pt>
    <dgm:pt modelId="{FADDC84C-5B2E-4DC5-A7FC-391933C4798A}" type="pres">
      <dgm:prSet presAssocID="{284E1897-5B47-4D79-8704-9C597E306413}" presName="pyramid" presStyleLbl="node1" presStyleIdx="0" presStyleCnt="1"/>
      <dgm:spPr/>
    </dgm:pt>
    <dgm:pt modelId="{E427E766-F9C3-4D3C-88FF-C7CAD65E2B80}" type="pres">
      <dgm:prSet presAssocID="{284E1897-5B47-4D79-8704-9C597E306413}" presName="theList" presStyleCnt="0"/>
      <dgm:spPr/>
    </dgm:pt>
    <dgm:pt modelId="{67923441-7151-44AC-8324-80A9AB060976}" type="pres">
      <dgm:prSet presAssocID="{185C6E24-04FF-4729-8C2C-9D7A956D6B66}" presName="aNode" presStyleLbl="fgAcc1" presStyleIdx="0" presStyleCnt="5" custScaleX="114686" custLinFactNeighborX="-472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0557E1-B299-4DBE-BA64-FF351599AC70}" type="pres">
      <dgm:prSet presAssocID="{185C6E24-04FF-4729-8C2C-9D7A956D6B66}" presName="aSpace" presStyleCnt="0"/>
      <dgm:spPr/>
    </dgm:pt>
    <dgm:pt modelId="{7DA50468-C63B-4F82-930D-D1DA31F4735F}" type="pres">
      <dgm:prSet presAssocID="{E37BE65C-D78F-46AE-859B-F23517B7CA48}" presName="aNode" presStyleLbl="fgAcc1" presStyleIdx="1" presStyleCnt="5" custLinFactNeighborX="-50878" custLinFactNeighborY="94131">
        <dgm:presLayoutVars>
          <dgm:bulletEnabled val="1"/>
        </dgm:presLayoutVars>
      </dgm:prSet>
      <dgm:spPr/>
    </dgm:pt>
    <dgm:pt modelId="{3CA97276-A219-446D-AA84-561FE6811C83}" type="pres">
      <dgm:prSet presAssocID="{E37BE65C-D78F-46AE-859B-F23517B7CA48}" presName="aSpace" presStyleCnt="0"/>
      <dgm:spPr/>
    </dgm:pt>
    <dgm:pt modelId="{D0370B15-B7B4-47F6-8D59-D0C0F8ECC3CB}" type="pres">
      <dgm:prSet presAssocID="{33DA85F8-1737-4816-969A-495CD20FCADE}" presName="aNode" presStyleLbl="fgAcc1" presStyleIdx="2" presStyleCnt="5" custLinFactY="16382" custLinFactNeighborX="-50522" custLinFactNeighborY="100000">
        <dgm:presLayoutVars>
          <dgm:bulletEnabled val="1"/>
        </dgm:presLayoutVars>
      </dgm:prSet>
      <dgm:spPr/>
    </dgm:pt>
    <dgm:pt modelId="{7E061584-54B3-470F-9A37-B1D2A7293D96}" type="pres">
      <dgm:prSet presAssocID="{33DA85F8-1737-4816-969A-495CD20FCADE}" presName="aSpace" presStyleCnt="0"/>
      <dgm:spPr/>
    </dgm:pt>
    <dgm:pt modelId="{1B91861C-AA50-4B67-91DA-C02D5A688AFD}" type="pres">
      <dgm:prSet presAssocID="{9715EB10-3E64-44B3-82F9-BCBC61305C8B}" presName="aNode" presStyleLbl="fgAcc1" presStyleIdx="3" presStyleCnt="5" custLinFactY="31624" custLinFactNeighborX="-50878" custLinFactNeighborY="100000">
        <dgm:presLayoutVars>
          <dgm:bulletEnabled val="1"/>
        </dgm:presLayoutVars>
      </dgm:prSet>
      <dgm:spPr/>
    </dgm:pt>
    <dgm:pt modelId="{94AFF1F4-D0F7-41D0-9ABA-F42C11B33AED}" type="pres">
      <dgm:prSet presAssocID="{9715EB10-3E64-44B3-82F9-BCBC61305C8B}" presName="aSpace" presStyleCnt="0"/>
      <dgm:spPr/>
    </dgm:pt>
    <dgm:pt modelId="{791724AE-E754-4747-98CA-97825F4775FA}" type="pres">
      <dgm:prSet presAssocID="{0D5F37DF-E68A-483D-B4A6-A3E59AD5FCB1}" presName="aNode" presStyleLbl="fgAcc1" presStyleIdx="4" presStyleCnt="5" custScaleX="124478" custLinFactY="54102" custLinFactNeighborX="-50523" custLinFactNeighborY="100000">
        <dgm:presLayoutVars>
          <dgm:bulletEnabled val="1"/>
        </dgm:presLayoutVars>
      </dgm:prSet>
      <dgm:spPr/>
    </dgm:pt>
    <dgm:pt modelId="{B7083A69-D0B5-4890-B522-27E3D51BB853}" type="pres">
      <dgm:prSet presAssocID="{0D5F37DF-E68A-483D-B4A6-A3E59AD5FCB1}" presName="aSpace" presStyleCnt="0"/>
      <dgm:spPr/>
    </dgm:pt>
  </dgm:ptLst>
  <dgm:cxnLst>
    <dgm:cxn modelId="{E4085A6A-0DE5-4A3C-ABA2-67F860733BF8}" type="presOf" srcId="{E37BE65C-D78F-46AE-859B-F23517B7CA48}" destId="{7DA50468-C63B-4F82-930D-D1DA31F4735F}" srcOrd="0" destOrd="0" presId="urn:microsoft.com/office/officeart/2005/8/layout/pyramid2"/>
    <dgm:cxn modelId="{4AA3BA4A-7AE0-4916-9AF3-483DF7438463}" type="presOf" srcId="{284E1897-5B47-4D79-8704-9C597E306413}" destId="{CFDA8D54-92AB-4825-843B-B5118BD15736}" srcOrd="0" destOrd="0" presId="urn:microsoft.com/office/officeart/2005/8/layout/pyramid2"/>
    <dgm:cxn modelId="{3F65359C-BA52-41C7-BFE4-6DB5AE228819}" srcId="{284E1897-5B47-4D79-8704-9C597E306413}" destId="{33DA85F8-1737-4816-969A-495CD20FCADE}" srcOrd="2" destOrd="0" parTransId="{7ABF8DD6-99E2-40A9-A0FD-24BAA4D74B17}" sibTransId="{8C1FA428-4274-4DB4-89E9-F1D6F89D7306}"/>
    <dgm:cxn modelId="{14B20C54-E8C6-4F96-BD6D-2C181BEBD79C}" type="presOf" srcId="{0D5F37DF-E68A-483D-B4A6-A3E59AD5FCB1}" destId="{791724AE-E754-4747-98CA-97825F4775FA}" srcOrd="0" destOrd="0" presId="urn:microsoft.com/office/officeart/2005/8/layout/pyramid2"/>
    <dgm:cxn modelId="{131ADAD9-8226-4AEB-BD2D-58EEB251D11F}" srcId="{284E1897-5B47-4D79-8704-9C597E306413}" destId="{0D5F37DF-E68A-483D-B4A6-A3E59AD5FCB1}" srcOrd="4" destOrd="0" parTransId="{11475373-C001-4B92-AB1B-C18A01136A26}" sibTransId="{BCB349A2-E285-42AC-9F33-B6840FD99BCB}"/>
    <dgm:cxn modelId="{F2DE53C5-ADB2-4916-9A3D-E2E6B669A033}" srcId="{284E1897-5B47-4D79-8704-9C597E306413}" destId="{9715EB10-3E64-44B3-82F9-BCBC61305C8B}" srcOrd="3" destOrd="0" parTransId="{4BE0D701-FA53-466F-BAE9-9B6CD7C9A5C6}" sibTransId="{BFC38424-8E56-4D53-974F-EF1C629AA87F}"/>
    <dgm:cxn modelId="{28A56AE9-F79D-4C50-99D0-230AC1ED54B9}" srcId="{284E1897-5B47-4D79-8704-9C597E306413}" destId="{185C6E24-04FF-4729-8C2C-9D7A956D6B66}" srcOrd="0" destOrd="0" parTransId="{E2D1514D-2138-4AB6-93DD-21120416818D}" sibTransId="{28CAC157-2D17-4150-A9D4-D7B182F8A0F6}"/>
    <dgm:cxn modelId="{1B713D88-CF08-406D-9819-B944F7FB7D19}" type="presOf" srcId="{185C6E24-04FF-4729-8C2C-9D7A956D6B66}" destId="{67923441-7151-44AC-8324-80A9AB060976}" srcOrd="0" destOrd="0" presId="urn:microsoft.com/office/officeart/2005/8/layout/pyramid2"/>
    <dgm:cxn modelId="{3ACCBA0F-A367-4CDF-87DB-5DA89022041C}" type="presOf" srcId="{33DA85F8-1737-4816-969A-495CD20FCADE}" destId="{D0370B15-B7B4-47F6-8D59-D0C0F8ECC3CB}" srcOrd="0" destOrd="0" presId="urn:microsoft.com/office/officeart/2005/8/layout/pyramid2"/>
    <dgm:cxn modelId="{8628F1DA-3287-4919-A725-4CEDA3FDACB0}" srcId="{284E1897-5B47-4D79-8704-9C597E306413}" destId="{E37BE65C-D78F-46AE-859B-F23517B7CA48}" srcOrd="1" destOrd="0" parTransId="{4FBDFF26-93FD-4B13-9521-A226C6EDF232}" sibTransId="{1C35A4DD-879C-45E4-9896-F695EC3A875B}"/>
    <dgm:cxn modelId="{F4841740-CDAD-4871-9F4C-46215643BEC4}" type="presOf" srcId="{9715EB10-3E64-44B3-82F9-BCBC61305C8B}" destId="{1B91861C-AA50-4B67-91DA-C02D5A688AFD}" srcOrd="0" destOrd="0" presId="urn:microsoft.com/office/officeart/2005/8/layout/pyramid2"/>
    <dgm:cxn modelId="{90071F89-D588-49BF-BA05-6FE6C94D953F}" type="presParOf" srcId="{CFDA8D54-92AB-4825-843B-B5118BD15736}" destId="{FADDC84C-5B2E-4DC5-A7FC-391933C4798A}" srcOrd="0" destOrd="0" presId="urn:microsoft.com/office/officeart/2005/8/layout/pyramid2"/>
    <dgm:cxn modelId="{482B3078-057E-4E54-A887-D0A0FF96CFA7}" type="presParOf" srcId="{CFDA8D54-92AB-4825-843B-B5118BD15736}" destId="{E427E766-F9C3-4D3C-88FF-C7CAD65E2B80}" srcOrd="1" destOrd="0" presId="urn:microsoft.com/office/officeart/2005/8/layout/pyramid2"/>
    <dgm:cxn modelId="{BA3F3FA7-07CC-4F7E-A976-8E79599E6023}" type="presParOf" srcId="{E427E766-F9C3-4D3C-88FF-C7CAD65E2B80}" destId="{67923441-7151-44AC-8324-80A9AB060976}" srcOrd="0" destOrd="0" presId="urn:microsoft.com/office/officeart/2005/8/layout/pyramid2"/>
    <dgm:cxn modelId="{CA3B6CA0-E2BE-413F-A89F-827FB6CD4373}" type="presParOf" srcId="{E427E766-F9C3-4D3C-88FF-C7CAD65E2B80}" destId="{150557E1-B299-4DBE-BA64-FF351599AC70}" srcOrd="1" destOrd="0" presId="urn:microsoft.com/office/officeart/2005/8/layout/pyramid2"/>
    <dgm:cxn modelId="{7E405D5C-5797-4B17-A0E9-6A07DE3A6E6F}" type="presParOf" srcId="{E427E766-F9C3-4D3C-88FF-C7CAD65E2B80}" destId="{7DA50468-C63B-4F82-930D-D1DA31F4735F}" srcOrd="2" destOrd="0" presId="urn:microsoft.com/office/officeart/2005/8/layout/pyramid2"/>
    <dgm:cxn modelId="{B0F57931-8F4D-40AF-AF4F-67167F8D0AD4}" type="presParOf" srcId="{E427E766-F9C3-4D3C-88FF-C7CAD65E2B80}" destId="{3CA97276-A219-446D-AA84-561FE6811C83}" srcOrd="3" destOrd="0" presId="urn:microsoft.com/office/officeart/2005/8/layout/pyramid2"/>
    <dgm:cxn modelId="{66547CEA-A5D7-4DAA-8BB1-BFAABEDD1942}" type="presParOf" srcId="{E427E766-F9C3-4D3C-88FF-C7CAD65E2B80}" destId="{D0370B15-B7B4-47F6-8D59-D0C0F8ECC3CB}" srcOrd="4" destOrd="0" presId="urn:microsoft.com/office/officeart/2005/8/layout/pyramid2"/>
    <dgm:cxn modelId="{BC45C4FF-F75D-447A-993A-C2C3D31853FE}" type="presParOf" srcId="{E427E766-F9C3-4D3C-88FF-C7CAD65E2B80}" destId="{7E061584-54B3-470F-9A37-B1D2A7293D96}" srcOrd="5" destOrd="0" presId="urn:microsoft.com/office/officeart/2005/8/layout/pyramid2"/>
    <dgm:cxn modelId="{A89C39B9-85AD-4836-9DD5-F8E55A210E25}" type="presParOf" srcId="{E427E766-F9C3-4D3C-88FF-C7CAD65E2B80}" destId="{1B91861C-AA50-4B67-91DA-C02D5A688AFD}" srcOrd="6" destOrd="0" presId="urn:microsoft.com/office/officeart/2005/8/layout/pyramid2"/>
    <dgm:cxn modelId="{3427E821-FFB0-4B57-BDF4-AB4855E88B8D}" type="presParOf" srcId="{E427E766-F9C3-4D3C-88FF-C7CAD65E2B80}" destId="{94AFF1F4-D0F7-41D0-9ABA-F42C11B33AED}" srcOrd="7" destOrd="0" presId="urn:microsoft.com/office/officeart/2005/8/layout/pyramid2"/>
    <dgm:cxn modelId="{3F6E87DA-25A4-490A-A91F-FFFBB09B0B67}" type="presParOf" srcId="{E427E766-F9C3-4D3C-88FF-C7CAD65E2B80}" destId="{791724AE-E754-4747-98CA-97825F4775FA}" srcOrd="8" destOrd="0" presId="urn:microsoft.com/office/officeart/2005/8/layout/pyramid2"/>
    <dgm:cxn modelId="{7AE1DF1B-9F6D-42E1-858C-09C3E8666A4A}" type="presParOf" srcId="{E427E766-F9C3-4D3C-88FF-C7CAD65E2B80}" destId="{B7083A69-D0B5-4890-B522-27E3D51BB85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1A43A-8B7C-4574-91FB-B24CCD82835E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A6CAA-8105-4457-BED7-93EFC8A361FD}">
      <dsp:nvSpPr>
        <dsp:cNvPr id="0" name=""/>
        <dsp:cNvSpPr/>
      </dsp:nvSpPr>
      <dsp:spPr>
        <a:xfrm>
          <a:off x="2262981" y="0"/>
          <a:ext cx="6119018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Mandiri</a:t>
          </a:r>
          <a:endParaRPr lang="en-US" sz="4400" kern="1200" dirty="0" smtClean="0">
            <a:solidFill>
              <a:srgbClr val="FF0000"/>
            </a:solidFill>
          </a:endParaRPr>
        </a:p>
      </dsp:txBody>
      <dsp:txXfrm>
        <a:off x="2262981" y="0"/>
        <a:ext cx="6119018" cy="961767"/>
      </dsp:txXfrm>
    </dsp:sp>
    <dsp:sp modelId="{B112097B-CB83-43AE-ABC2-FD611082BB92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2767D-49C2-4C64-8CF0-FF9F79466A30}">
      <dsp:nvSpPr>
        <dsp:cNvPr id="0" name=""/>
        <dsp:cNvSpPr/>
      </dsp:nvSpPr>
      <dsp:spPr>
        <a:xfrm>
          <a:off x="2262981" y="961767"/>
          <a:ext cx="61190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Dinamis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2262981" y="961767"/>
        <a:ext cx="6119018" cy="961767"/>
      </dsp:txXfrm>
    </dsp:sp>
    <dsp:sp modelId="{F6563B5D-50B9-4D2E-890F-D49E9B652A5D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8B657-154D-42BA-8E73-2D34D5E7C1DB}">
      <dsp:nvSpPr>
        <dsp:cNvPr id="0" name=""/>
        <dsp:cNvSpPr/>
      </dsp:nvSpPr>
      <dsp:spPr>
        <a:xfrm>
          <a:off x="2262981" y="1923534"/>
          <a:ext cx="61190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Wibawa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2262981" y="1923534"/>
        <a:ext cx="6119018" cy="961767"/>
      </dsp:txXfrm>
    </dsp:sp>
    <dsp:sp modelId="{5A8CEA70-2502-45EA-B73B-31FA730F902A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E29C9-5DA5-4E16-8D02-5A99CC9F4909}">
      <dsp:nvSpPr>
        <dsp:cNvPr id="0" name=""/>
        <dsp:cNvSpPr/>
      </dsp:nvSpPr>
      <dsp:spPr>
        <a:xfrm>
          <a:off x="2262981" y="2885301"/>
          <a:ext cx="61190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</a:rPr>
            <a:t>Konsultasi</a:t>
          </a:r>
          <a:r>
            <a:rPr lang="en-US" sz="4400" kern="1200" dirty="0" smtClean="0">
              <a:solidFill>
                <a:srgbClr val="FF0000"/>
              </a:solidFill>
            </a:rPr>
            <a:t> &amp; </a:t>
          </a:r>
          <a:r>
            <a:rPr lang="en-US" sz="4400" kern="1200" dirty="0" err="1" smtClean="0">
              <a:solidFill>
                <a:srgbClr val="FF0000"/>
              </a:solidFill>
            </a:rPr>
            <a:t>Kerjasama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2262981" y="2885301"/>
        <a:ext cx="6119018" cy="9617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DC84C-5B2E-4DC5-A7FC-391933C4798A}">
      <dsp:nvSpPr>
        <dsp:cNvPr id="0" name=""/>
        <dsp:cNvSpPr/>
      </dsp:nvSpPr>
      <dsp:spPr>
        <a:xfrm>
          <a:off x="1408543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23441-7151-44AC-8324-80A9AB060976}">
      <dsp:nvSpPr>
        <dsp:cNvPr id="0" name=""/>
        <dsp:cNvSpPr/>
      </dsp:nvSpPr>
      <dsp:spPr>
        <a:xfrm>
          <a:off x="2066760" y="453038"/>
          <a:ext cx="3373919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Pancasila / Pembukaan UUD 1945</a:t>
          </a:r>
          <a:endParaRPr lang="id-ID" sz="1700" kern="1200" dirty="0"/>
        </a:p>
      </dsp:txBody>
      <dsp:txXfrm>
        <a:off x="2066760" y="453038"/>
        <a:ext cx="3373919" cy="643535"/>
      </dsp:txXfrm>
    </dsp:sp>
    <dsp:sp modelId="{7DA50468-C63B-4F82-930D-D1DA31F4735F}">
      <dsp:nvSpPr>
        <dsp:cNvPr id="0" name=""/>
        <dsp:cNvSpPr/>
      </dsp:nvSpPr>
      <dsp:spPr>
        <a:xfrm>
          <a:off x="2174757" y="1252736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UUD 1945</a:t>
          </a:r>
          <a:endParaRPr lang="id-ID" sz="1700" kern="1200" dirty="0"/>
        </a:p>
      </dsp:txBody>
      <dsp:txXfrm>
        <a:off x="2174757" y="1252736"/>
        <a:ext cx="2941875" cy="643535"/>
      </dsp:txXfrm>
    </dsp:sp>
    <dsp:sp modelId="{D0370B15-B7B4-47F6-8D59-D0C0F8ECC3CB}">
      <dsp:nvSpPr>
        <dsp:cNvPr id="0" name=""/>
        <dsp:cNvSpPr/>
      </dsp:nvSpPr>
      <dsp:spPr>
        <a:xfrm>
          <a:off x="2185230" y="208685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Wawasan Nusantara</a:t>
          </a:r>
          <a:endParaRPr lang="id-ID" sz="1700" kern="1200" dirty="0"/>
        </a:p>
      </dsp:txBody>
      <dsp:txXfrm>
        <a:off x="2185230" y="2086858"/>
        <a:ext cx="2941875" cy="643535"/>
      </dsp:txXfrm>
    </dsp:sp>
    <dsp:sp modelId="{1B91861C-AA50-4B67-91DA-C02D5A688AFD}">
      <dsp:nvSpPr>
        <dsp:cNvPr id="0" name=""/>
        <dsp:cNvSpPr/>
      </dsp:nvSpPr>
      <dsp:spPr>
        <a:xfrm>
          <a:off x="2174757" y="2908923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Ketahanan Nasional</a:t>
          </a:r>
          <a:endParaRPr lang="id-ID" sz="1700" kern="1200" dirty="0"/>
        </a:p>
      </dsp:txBody>
      <dsp:txXfrm>
        <a:off x="2174757" y="2908923"/>
        <a:ext cx="2941875" cy="643535"/>
      </dsp:txXfrm>
    </dsp:sp>
    <dsp:sp modelId="{791724AE-E754-4747-98CA-97825F4775FA}">
      <dsp:nvSpPr>
        <dsp:cNvPr id="0" name=""/>
        <dsp:cNvSpPr/>
      </dsp:nvSpPr>
      <dsp:spPr>
        <a:xfrm>
          <a:off x="1825144" y="3777554"/>
          <a:ext cx="3661988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Dokumen Rencana Pembangunan</a:t>
          </a:r>
          <a:endParaRPr lang="id-ID" sz="1600" kern="1200" dirty="0"/>
        </a:p>
      </dsp:txBody>
      <dsp:txXfrm>
        <a:off x="1825144" y="3777554"/>
        <a:ext cx="3661988" cy="64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9B50-1625-4C43-BEB3-FEC536CBEAE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B0E-CCED-4808-8981-9EAF1BCAB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 userDrawn="1"/>
        </p:nvSpPr>
        <p:spPr>
          <a:xfrm>
            <a:off x="457200" y="762000"/>
            <a:ext cx="8229600" cy="2590800"/>
          </a:xfrm>
          <a:prstGeom prst="horizontalScroll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848600" cy="1981200"/>
          </a:xfrm>
        </p:spPr>
        <p:txBody>
          <a:bodyPr>
            <a:noAutofit/>
          </a:bodyPr>
          <a:lstStyle>
            <a:lvl1pPr>
              <a:defRPr sz="5400">
                <a:latin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0" y="1600200"/>
            <a:ext cx="8382000" cy="44958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381000" y="228600"/>
            <a:ext cx="8382000" cy="1219200"/>
          </a:xfrm>
          <a:prstGeom prst="round2DiagRect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228600" y="228600"/>
            <a:ext cx="6705600" cy="5029200"/>
          </a:xfrm>
          <a:prstGeom prst="frame">
            <a:avLst/>
          </a:prstGeo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38199"/>
            <a:ext cx="5486400" cy="3810001"/>
          </a:xfrm>
          <a:gradFill>
            <a:gsLst>
              <a:gs pos="0">
                <a:srgbClr val="99FF33">
                  <a:alpha val="23000"/>
                </a:srgbClr>
              </a:gs>
              <a:gs pos="50000">
                <a:schemeClr val="bg1">
                  <a:alpha val="17000"/>
                </a:schemeClr>
              </a:gs>
              <a:gs pos="100000">
                <a:schemeClr val="tx2">
                  <a:lumMod val="75000"/>
                  <a:alpha val="59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81000"/>
            <a:ext cx="2209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A28D-2C6C-406E-9C6A-7FA711C763B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 descr="B_B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5638800"/>
            <a:ext cx="1524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F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800" b="1" dirty="0" smtClean="0"/>
              <a:t>KETAHANAN  NASIONAL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DR. Dewi Kurniasih, S.IP.,M.Si.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Sekian dan Terima Kasih</a:t>
            </a:r>
            <a:endParaRPr lang="en-US" b="1" i="1" dirty="0"/>
          </a:p>
        </p:txBody>
      </p:sp>
      <p:pic>
        <p:nvPicPr>
          <p:cNvPr id="5" name="Picture Placeholder 4" descr="Tuli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04" b="3704"/>
          <a:stretch>
            <a:fillRect/>
          </a:stretch>
        </p:blipFill>
        <p:spPr/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Pengertian dan Konsepsi Tannas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2816"/>
            <a:ext cx="8382000" cy="4525963"/>
          </a:xfrm>
        </p:spPr>
        <p:txBody>
          <a:bodyPr>
            <a:normAutofit fontScale="92500" lnSpcReduction="20000"/>
          </a:bodyPr>
          <a:lstStyle/>
          <a:p>
            <a:pPr marL="179388" indent="0" algn="ctr">
              <a:buNone/>
            </a:pPr>
            <a:r>
              <a:rPr lang="en-US" dirty="0" smtClean="0"/>
              <a:t>…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segenap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terintegrasi</a:t>
            </a:r>
            <a:r>
              <a:rPr lang="en-US" dirty="0" smtClean="0"/>
              <a:t>. </a:t>
            </a:r>
            <a:r>
              <a:rPr lang="en-US" dirty="0" err="1" smtClean="0"/>
              <a:t>Tannas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keuletan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ketangguhan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TANTANGAN, ANCAMAN, HAMBATAN, </a:t>
            </a:r>
            <a:r>
              <a:rPr lang="id-ID" dirty="0" smtClean="0"/>
              <a:t>dan</a:t>
            </a:r>
            <a:r>
              <a:rPr lang="en-US" dirty="0" smtClean="0">
                <a:solidFill>
                  <a:srgbClr val="FF0000"/>
                </a:solidFill>
              </a:rPr>
              <a:t> GANGGUAN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, </a:t>
            </a:r>
            <a:r>
              <a:rPr lang="en-US" dirty="0" err="1" smtClean="0"/>
              <a:t>integritas</a:t>
            </a:r>
            <a:r>
              <a:rPr lang="en-US" dirty="0" smtClean="0"/>
              <a:t>, </a:t>
            </a:r>
            <a:r>
              <a:rPr lang="en-US" dirty="0" err="1" smtClean="0"/>
              <a:t>kelangsungan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nasionalnya</a:t>
            </a:r>
            <a:r>
              <a:rPr lang="id-ID" dirty="0" smtClean="0"/>
              <a:t> </a:t>
            </a:r>
            <a:r>
              <a:rPr lang="en-US" dirty="0" smtClean="0"/>
              <a:t>.</a:t>
            </a:r>
            <a:r>
              <a:rPr lang="id-ID" dirty="0" smtClean="0"/>
              <a:t>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1152128"/>
          </a:xfrm>
        </p:spPr>
        <p:txBody>
          <a:bodyPr>
            <a:noAutofit/>
          </a:bodyPr>
          <a:lstStyle/>
          <a:p>
            <a:pPr algn="r"/>
            <a:r>
              <a:rPr lang="de-DE" sz="3600" dirty="0" smtClean="0"/>
              <a:t>Tannas adalah kondisi kehidupan nasional yang harus diwujudkan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855365"/>
            <a:ext cx="6495256" cy="4237931"/>
          </a:xfrm>
        </p:spPr>
        <p:txBody>
          <a:bodyPr>
            <a:normAutofit lnSpcReduction="10000"/>
          </a:bodyPr>
          <a:lstStyle/>
          <a:p>
            <a:pPr marL="455613" lvl="6" indent="-342900">
              <a:buFont typeface="+mj-lt"/>
              <a:buAutoNum type="arabicPeriod"/>
            </a:pPr>
            <a:r>
              <a:rPr lang="de-DE" sz="2800" dirty="0" smtClean="0"/>
              <a:t>Keuletan dan ketangguhan bangsa yang mengandung kemampuan mengembangkan kekuatan nasional untuk dapat menjamin kelangsungan hidup bangsa dan negara dalam mencapai tujuan nasional.</a:t>
            </a:r>
            <a:endParaRPr lang="en-US" sz="2800" dirty="0" smtClean="0"/>
          </a:p>
          <a:p>
            <a:pPr marL="455613" lvl="6" indent="-342900">
              <a:buFont typeface="+mj-lt"/>
              <a:buAutoNum type="arabicPeriod"/>
            </a:pPr>
            <a:r>
              <a:rPr lang="de-DE" sz="2800" dirty="0" smtClean="0"/>
              <a:t>Pengaturan dan penyelenggaraan kesejahteraan dan keamanan secara seimbang, serasi dan selaras dalam seluruh aspek kehidupan nasional.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27584" y="332656"/>
            <a:ext cx="1152128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entagon 4"/>
          <p:cNvSpPr/>
          <p:nvPr/>
        </p:nvSpPr>
        <p:spPr>
          <a:xfrm>
            <a:off x="539552" y="3068960"/>
            <a:ext cx="1584176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</a:rPr>
              <a:t>Hakekat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Asas  Tannas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55365"/>
            <a:ext cx="8382000" cy="4525963"/>
          </a:xfrm>
        </p:spPr>
        <p:txBody>
          <a:bodyPr/>
          <a:lstStyle/>
          <a:p>
            <a:pPr marL="179388" indent="0">
              <a:buNone/>
            </a:pPr>
            <a:r>
              <a:rPr lang="de-DE" dirty="0" smtClean="0"/>
              <a:t>Tata laku berdasarkan nilai-nilai Pancasila, UUD 1945, Wawasan Nusantara, yang terdiri dari: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1. Asas kesejahteraan dan keamanan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2. Asas komprehensif integral atau menyeluruh terpadu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3. Asas mawas ke dalam dan ke luar </a:t>
            </a:r>
            <a:endParaRPr lang="en-US" sz="2000" dirty="0" smtClean="0"/>
          </a:p>
          <a:p>
            <a:pPr marL="539750" indent="-36195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kekeluargaan</a:t>
            </a:r>
            <a:endParaRPr lang="en-US" sz="2000" dirty="0" smtClean="0"/>
          </a:p>
          <a:p>
            <a:endParaRPr lang="id-ID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Sifat  Tannas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Pengaruh </a:t>
            </a:r>
            <a:r>
              <a:rPr lang="id-ID" b="1" dirty="0" smtClean="0"/>
              <a:t>A</a:t>
            </a:r>
            <a:r>
              <a:rPr lang="de-DE" b="1" dirty="0" smtClean="0"/>
              <a:t>spek </a:t>
            </a:r>
            <a:r>
              <a:rPr lang="id-ID" b="1" dirty="0" smtClean="0"/>
              <a:t>T</a:t>
            </a:r>
            <a:r>
              <a:rPr lang="de-DE" b="1" dirty="0" smtClean="0"/>
              <a:t>annas thd </a:t>
            </a:r>
            <a:r>
              <a:rPr lang="id-ID" b="1" dirty="0" smtClean="0"/>
              <a:t>K</a:t>
            </a:r>
            <a:r>
              <a:rPr lang="de-DE" b="1" dirty="0" smtClean="0"/>
              <a:t>ehidupan </a:t>
            </a:r>
            <a:r>
              <a:rPr lang="id-ID" b="1" dirty="0" smtClean="0"/>
              <a:t>B</a:t>
            </a:r>
            <a:r>
              <a:rPr lang="de-DE" b="1" dirty="0" smtClean="0"/>
              <a:t>erbangsa dan </a:t>
            </a:r>
            <a:r>
              <a:rPr lang="id-ID" b="1" dirty="0" smtClean="0"/>
              <a:t>B</a:t>
            </a:r>
            <a:r>
              <a:rPr lang="de-DE" b="1" dirty="0" smtClean="0"/>
              <a:t>ernegara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96" y="1783357"/>
            <a:ext cx="7805936" cy="42379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1) </a:t>
            </a:r>
            <a:r>
              <a:rPr lang="en-US" dirty="0" err="1" smtClean="0"/>
              <a:t>Liberalisme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2) </a:t>
            </a:r>
            <a:r>
              <a:rPr lang="en-US" dirty="0" err="1" smtClean="0"/>
              <a:t>Komunisme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3) </a:t>
            </a:r>
            <a:r>
              <a:rPr lang="en-US" dirty="0" err="1" smtClean="0"/>
              <a:t>Paham</a:t>
            </a:r>
            <a:r>
              <a:rPr lang="en-US" dirty="0" smtClean="0"/>
              <a:t> Agama</a:t>
            </a:r>
          </a:p>
          <a:p>
            <a:pPr>
              <a:buNone/>
            </a:pPr>
            <a:r>
              <a:rPr lang="en-US" dirty="0" smtClean="0"/>
              <a:t> 	-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a.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de-DE" dirty="0" smtClean="0"/>
              <a:t>b. Politik Luar Negeri 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4496" y="980728"/>
            <a:ext cx="7805936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3. Pengaruh Aspek Ekonomi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4. </a:t>
            </a:r>
            <a:r>
              <a:rPr lang="en-US" sz="3600" dirty="0" err="1" smtClean="0">
                <a:solidFill>
                  <a:schemeClr val="bg2"/>
                </a:solidFill>
              </a:rPr>
              <a:t>Pengaruh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Aspek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Sosial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Budaya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a</a:t>
            </a:r>
            <a:r>
              <a:rPr lang="de-DE" sz="3600" dirty="0" smtClean="0">
                <a:solidFill>
                  <a:schemeClr val="bg2"/>
                </a:solidFill>
              </a:rPr>
              <a:t>) </a:t>
            </a:r>
            <a:r>
              <a:rPr lang="de-DE" sz="3600" dirty="0" smtClean="0">
                <a:solidFill>
                  <a:schemeClr val="bg2"/>
                </a:solidFill>
              </a:rPr>
              <a:t>Kebudayaan Daerah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b</a:t>
            </a:r>
            <a:r>
              <a:rPr lang="de-DE" sz="3600" dirty="0" smtClean="0">
                <a:solidFill>
                  <a:schemeClr val="bg2"/>
                </a:solidFill>
              </a:rPr>
              <a:t>) </a:t>
            </a:r>
            <a:r>
              <a:rPr lang="de-DE" sz="3600" dirty="0" smtClean="0">
                <a:solidFill>
                  <a:schemeClr val="bg2"/>
                </a:solidFill>
              </a:rPr>
              <a:t>Kebudayaan Nasional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c</a:t>
            </a:r>
            <a:r>
              <a:rPr lang="de-DE" sz="3600" dirty="0" smtClean="0">
                <a:solidFill>
                  <a:schemeClr val="bg2"/>
                </a:solidFill>
              </a:rPr>
              <a:t>) </a:t>
            </a:r>
            <a:r>
              <a:rPr lang="de-DE" sz="3600" dirty="0" smtClean="0">
                <a:solidFill>
                  <a:schemeClr val="bg2"/>
                </a:solidFill>
              </a:rPr>
              <a:t>Integrasi Nasional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449263" indent="-449263"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5. Pengaruh Aspek Pertahanan &amp; Keamanan 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90646" y="1196752"/>
            <a:ext cx="2664296" cy="230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Kemampuan mengembangkan kekuatan nasional</a:t>
            </a: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Skema Konsepsi Tannas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499992" y="1196752"/>
            <a:ext cx="2736304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algn="ctr"/>
            <a:r>
              <a:rPr lang="id-ID" sz="2000" dirty="0" smtClean="0"/>
              <a:t>Ancaman</a:t>
            </a:r>
          </a:p>
          <a:p>
            <a:pPr marL="449263" algn="ctr"/>
            <a:r>
              <a:rPr lang="id-ID" sz="2000" dirty="0" smtClean="0"/>
              <a:t>Tantangan</a:t>
            </a:r>
          </a:p>
          <a:p>
            <a:pPr marL="449263" algn="ctr"/>
            <a:r>
              <a:rPr lang="id-ID" sz="2000" dirty="0" smtClean="0"/>
              <a:t>Hambatan</a:t>
            </a:r>
          </a:p>
          <a:p>
            <a:pPr marL="449263" algn="ctr"/>
            <a:r>
              <a:rPr lang="id-ID" sz="2000" dirty="0" smtClean="0"/>
              <a:t>Gangguan</a:t>
            </a:r>
            <a:endParaRPr lang="id-ID" sz="2000" dirty="0"/>
          </a:p>
        </p:txBody>
      </p:sp>
      <p:sp>
        <p:nvSpPr>
          <p:cNvPr id="5" name="Down Arrow 4"/>
          <p:cNvSpPr/>
          <p:nvPr/>
        </p:nvSpPr>
        <p:spPr>
          <a:xfrm>
            <a:off x="4169932" y="2708920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915816" y="4581128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id-ID" sz="2000" dirty="0" smtClean="0"/>
              <a:t>Integritas</a:t>
            </a:r>
          </a:p>
          <a:p>
            <a:pPr marL="90488"/>
            <a:r>
              <a:rPr lang="id-ID" sz="2000" dirty="0" smtClean="0"/>
              <a:t>Identitas</a:t>
            </a:r>
          </a:p>
          <a:p>
            <a:pPr marL="90488"/>
            <a:r>
              <a:rPr lang="id-ID" sz="2000" dirty="0" smtClean="0"/>
              <a:t>Kelangsungan</a:t>
            </a:r>
          </a:p>
          <a:p>
            <a:pPr marL="90488"/>
            <a:r>
              <a:rPr lang="id-ID" sz="2000" dirty="0" smtClean="0"/>
              <a:t>Tujuan bangsa dan negara</a:t>
            </a:r>
            <a:endParaRPr lang="id-ID" sz="2000" dirty="0"/>
          </a:p>
        </p:txBody>
      </p:sp>
      <p:sp>
        <p:nvSpPr>
          <p:cNvPr id="7" name="Up Arrow 6"/>
          <p:cNvSpPr/>
          <p:nvPr/>
        </p:nvSpPr>
        <p:spPr>
          <a:xfrm>
            <a:off x="179512" y="3356992"/>
            <a:ext cx="2736304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Unsur:</a:t>
            </a:r>
          </a:p>
          <a:p>
            <a:pPr algn="ctr"/>
            <a:r>
              <a:rPr lang="id-ID" sz="2000" b="1" dirty="0" smtClean="0"/>
              <a:t>Trigatra</a:t>
            </a:r>
          </a:p>
          <a:p>
            <a:pPr algn="ctr"/>
            <a:r>
              <a:rPr lang="id-ID" sz="2000" b="1" dirty="0" smtClean="0"/>
              <a:t>Pancagatra</a:t>
            </a:r>
            <a:endParaRPr lang="id-ID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251286" y="1844824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Langsung/Tidak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7251286" y="2348880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Dalam/Luar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Kondisi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6276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Dinamis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06084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Ulet &amp; Tangguh</a:t>
            </a:r>
            <a:endParaRPr lang="id-ID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Paradigma Ketatanegaraan RI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043608" y="2765938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5616" y="358800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4437112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5244190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6176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Idiil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0689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Konstitusional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9330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Visional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Konsepsional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55799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Operasional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5_Vi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Anim-15_Vista</Template>
  <TotalTime>70</TotalTime>
  <Words>295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Anim-15_Vista</vt:lpstr>
      <vt:lpstr>KETAHANAN  NASIONAL</vt:lpstr>
      <vt:lpstr>Pengertian dan Konsepsi Tannas</vt:lpstr>
      <vt:lpstr>Tannas adalah kondisi kehidupan nasional yang harus diwujudkan </vt:lpstr>
      <vt:lpstr>Asas  Tannas</vt:lpstr>
      <vt:lpstr>Sifat  Tannas</vt:lpstr>
      <vt:lpstr>Pengaruh Aspek Tannas thd Kehidupan Berbangsa dan Bernegara</vt:lpstr>
      <vt:lpstr>Slide 7</vt:lpstr>
      <vt:lpstr>Skema Konsepsi Tannas</vt:lpstr>
      <vt:lpstr>Paradigma Ketatanegaraan RI</vt:lpstr>
      <vt:lpstr>Sekian dan 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KETAHANAN  NASIONAL</dc:title>
  <dc:creator>ASUS</dc:creator>
  <cp:lastModifiedBy>ASUS</cp:lastModifiedBy>
  <cp:revision>9</cp:revision>
  <dcterms:created xsi:type="dcterms:W3CDTF">2011-11-28T16:37:02Z</dcterms:created>
  <dcterms:modified xsi:type="dcterms:W3CDTF">2011-11-29T15:47:53Z</dcterms:modified>
</cp:coreProperties>
</file>