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5"/>
  </p:notesMasterIdLst>
  <p:sldIdLst>
    <p:sldId id="256" r:id="rId2"/>
    <p:sldId id="257" r:id="rId3"/>
    <p:sldId id="258" r:id="rId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29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5" d="100"/>
          <a:sy n="45" d="100"/>
        </p:scale>
        <p:origin x="-2054" y="-6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invGray">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DE3D63-707E-4578-8F08-E54DFA72FDA7}" type="datetimeFigureOut">
              <a:rPr lang="id-ID" smtClean="0"/>
              <a:pPr/>
              <a:t>16/09/2012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B12EEE-AA63-4BB1-8FE1-9E5D3A161B58}"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tyle>
          <a:lnRef idx="0">
            <a:schemeClr val="accent1"/>
          </a:lnRef>
          <a:fillRef idx="3">
            <a:schemeClr val="accent1"/>
          </a:fillRef>
          <a:effectRef idx="3">
            <a:schemeClr val="accent1"/>
          </a:effectRef>
          <a:fontRef idx="minor">
            <a:schemeClr val="lt1"/>
          </a:fontRef>
        </p:style>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2AB12EEE-AA63-4BB1-8FE1-9E5D3A161B58}" type="slidenum">
              <a:rPr lang="id-ID" smtClean="0"/>
              <a:pPr/>
              <a:t>1</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2AB12EEE-AA63-4BB1-8FE1-9E5D3A161B58}" type="slidenum">
              <a:rPr lang="id-ID" smtClean="0"/>
              <a:pPr/>
              <a:t>2</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2AB12EEE-AA63-4BB1-8FE1-9E5D3A161B58}" type="slidenum">
              <a:rPr lang="id-ID" smtClean="0"/>
              <a:pPr/>
              <a:t>3</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17" name="Footer Placeholder 16"/>
          <p:cNvSpPr>
            <a:spLocks noGrp="1"/>
          </p:cNvSpPr>
          <p:nvPr>
            <p:ph type="ftr" sz="quarter" idx="11"/>
          </p:nvPr>
        </p:nvSpPr>
        <p:spPr/>
        <p:txBody>
          <a:bodyPr/>
          <a:lstStyle>
            <a:extLst/>
          </a:lstStyle>
          <a:p>
            <a:endParaRPr lang="id-ID"/>
          </a:p>
        </p:txBody>
      </p:sp>
      <p:sp>
        <p:nvSpPr>
          <p:cNvPr id="29" name="Slide Number Placeholder 28"/>
          <p:cNvSpPr>
            <a:spLocks noGrp="1"/>
          </p:cNvSpPr>
          <p:nvPr>
            <p:ph type="sldNum" sz="quarter" idx="12"/>
          </p:nvPr>
        </p:nvSpPr>
        <p:spPr/>
        <p:txBody>
          <a:bodyPr/>
          <a:lstStyle>
            <a:extLst/>
          </a:lstStyle>
          <a:p>
            <a:fld id="{1144489C-ECB0-4671-95F4-A13BA856C2D0}" type="slidenum">
              <a:rPr lang="id-ID" smtClean="0"/>
              <a:pPr/>
              <a:t>‹#›</a:t>
            </a:fld>
            <a:endParaRPr lang="id-ID"/>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144489C-ECB0-4671-95F4-A13BA856C2D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144489C-ECB0-4671-95F4-A13BA856C2D0}"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144489C-ECB0-4671-95F4-A13BA856C2D0}"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1144489C-ECB0-4671-95F4-A13BA856C2D0}" type="slidenum">
              <a:rPr lang="id-ID" smtClean="0"/>
              <a:pPr/>
              <a:t>‹#›</a:t>
            </a:fld>
            <a:endParaRPr lang="id-ID"/>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144489C-ECB0-4671-95F4-A13BA856C2D0}"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1144489C-ECB0-4671-95F4-A13BA856C2D0}" type="slidenum">
              <a:rPr lang="id-ID" smtClean="0"/>
              <a:pPr/>
              <a:t>‹#›</a:t>
            </a:fld>
            <a:endParaRPr lang="id-ID"/>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1144489C-ECB0-4671-95F4-A13BA856C2D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1144489C-ECB0-4671-95F4-A13BA856C2D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067961-C840-4FD3-A26D-8CA7D035F34E}" type="datetimeFigureOut">
              <a:rPr lang="id-ID" smtClean="0"/>
              <a:pPr/>
              <a:t>16/09/2012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1144489C-ECB0-4671-95F4-A13BA856C2D0}"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6C067961-C840-4FD3-A26D-8CA7D035F34E}" type="datetimeFigureOut">
              <a:rPr lang="id-ID" smtClean="0"/>
              <a:pPr/>
              <a:t>16/09/2012</a:t>
            </a:fld>
            <a:endParaRPr lang="id-ID"/>
          </a:p>
        </p:txBody>
      </p:sp>
      <p:sp>
        <p:nvSpPr>
          <p:cNvPr id="6" name="Footer Placeholder 5"/>
          <p:cNvSpPr>
            <a:spLocks noGrp="1"/>
          </p:cNvSpPr>
          <p:nvPr>
            <p:ph type="ftr" sz="quarter" idx="11"/>
          </p:nvPr>
        </p:nvSpPr>
        <p:spPr>
          <a:xfrm>
            <a:off x="914400" y="55499"/>
            <a:ext cx="5562600" cy="365125"/>
          </a:xfrm>
        </p:spPr>
        <p:txBody>
          <a:bodyPr/>
          <a:lstStyle>
            <a:extLst/>
          </a:lstStyle>
          <a:p>
            <a:endParaRPr lang="id-ID"/>
          </a:p>
        </p:txBody>
      </p:sp>
      <p:sp>
        <p:nvSpPr>
          <p:cNvPr id="7" name="Slide Number Placeholder 6"/>
          <p:cNvSpPr>
            <a:spLocks noGrp="1"/>
          </p:cNvSpPr>
          <p:nvPr>
            <p:ph type="sldNum" sz="quarter" idx="12"/>
          </p:nvPr>
        </p:nvSpPr>
        <p:spPr>
          <a:xfrm>
            <a:off x="8610600" y="55499"/>
            <a:ext cx="457200" cy="365125"/>
          </a:xfrm>
        </p:spPr>
        <p:txBody>
          <a:bodyPr/>
          <a:lstStyle>
            <a:extLst/>
          </a:lstStyle>
          <a:p>
            <a:fld id="{1144489C-ECB0-4671-95F4-A13BA856C2D0}"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C067961-C840-4FD3-A26D-8CA7D035F34E}" type="datetimeFigureOut">
              <a:rPr lang="id-ID" smtClean="0"/>
              <a:pPr/>
              <a:t>16/09/2012</a:t>
            </a:fld>
            <a:endParaRPr lang="id-ID"/>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id-ID"/>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144489C-ECB0-4671-95F4-A13BA856C2D0}"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5715040"/>
          </a:xfrm>
        </p:spPr>
        <p:txBody>
          <a:bodyPr>
            <a:normAutofit/>
          </a:bodyPr>
          <a:lstStyle/>
          <a:p>
            <a:r>
              <a:rPr lang="id-ID" sz="2000" b="1" dirty="0" smtClean="0">
                <a:solidFill>
                  <a:srgbClr val="FFFF00"/>
                </a:solidFill>
              </a:rPr>
              <a:t>PUBLIC SPEAKING / BERPIDATO</a:t>
            </a:r>
            <a:r>
              <a:rPr lang="id-ID" sz="2000" b="1" dirty="0">
                <a:solidFill>
                  <a:srgbClr val="FFFF00"/>
                </a:solidFill>
              </a:rPr>
              <a:t/>
            </a:r>
            <a:br>
              <a:rPr lang="id-ID" sz="2000" b="1" dirty="0">
                <a:solidFill>
                  <a:srgbClr val="FFFF00"/>
                </a:solidFill>
              </a:rPr>
            </a:br>
            <a:r>
              <a:rPr lang="en-US" sz="2000" b="1" dirty="0">
                <a:solidFill>
                  <a:srgbClr val="FFFF00"/>
                </a:solidFill>
              </a:rPr>
              <a:t> </a:t>
            </a:r>
            <a:r>
              <a:rPr lang="id-ID" sz="2000" b="1" dirty="0">
                <a:solidFill>
                  <a:srgbClr val="FFFF00"/>
                </a:solidFill>
              </a:rPr>
              <a:t/>
            </a:r>
            <a:br>
              <a:rPr lang="id-ID" sz="2000" b="1" dirty="0">
                <a:solidFill>
                  <a:srgbClr val="FFFF00"/>
                </a:solidFill>
              </a:rPr>
            </a:br>
            <a:r>
              <a:rPr lang="en-US" sz="2000" b="1" dirty="0" err="1">
                <a:solidFill>
                  <a:srgbClr val="FFFF00"/>
                </a:solidFill>
              </a:rPr>
              <a:t>Bakat</a:t>
            </a:r>
            <a:r>
              <a:rPr lang="en-US" sz="2000" b="1" dirty="0">
                <a:solidFill>
                  <a:srgbClr val="FFFF00"/>
                </a:solidFill>
              </a:rPr>
              <a:t> </a:t>
            </a:r>
            <a:r>
              <a:rPr lang="en-US" sz="2000" b="1" dirty="0" err="1">
                <a:solidFill>
                  <a:srgbClr val="FFFF00"/>
                </a:solidFill>
              </a:rPr>
              <a:t>dan</a:t>
            </a:r>
            <a:r>
              <a:rPr lang="en-US" sz="2000" b="1" dirty="0">
                <a:solidFill>
                  <a:srgbClr val="FFFF00"/>
                </a:solidFill>
              </a:rPr>
              <a:t> </a:t>
            </a:r>
            <a:r>
              <a:rPr lang="en-US" sz="2000" b="1" dirty="0" err="1">
                <a:solidFill>
                  <a:srgbClr val="FFFF00"/>
                </a:solidFill>
              </a:rPr>
              <a:t>keter</a:t>
            </a:r>
            <a:r>
              <a:rPr lang="id-ID" sz="2000" b="1" dirty="0">
                <a:solidFill>
                  <a:srgbClr val="FFFF00"/>
                </a:solidFill>
              </a:rPr>
              <a:t>a</a:t>
            </a:r>
            <a:r>
              <a:rPr lang="en-US" sz="2000" b="1" dirty="0" err="1">
                <a:solidFill>
                  <a:srgbClr val="FFFF00"/>
                </a:solidFill>
              </a:rPr>
              <a:t>mpilan</a:t>
            </a:r>
            <a:r>
              <a:rPr lang="en-US" sz="2000" b="1" dirty="0">
                <a:solidFill>
                  <a:srgbClr val="FFFF00"/>
                </a:solidFill>
              </a:rPr>
              <a:t> </a:t>
            </a:r>
            <a:r>
              <a:rPr lang="en-US" sz="2000" b="1" dirty="0" err="1">
                <a:solidFill>
                  <a:srgbClr val="FFFF00"/>
                </a:solidFill>
              </a:rPr>
              <a:t>Berpidato</a:t>
            </a:r>
            <a:r>
              <a:rPr lang="id-ID" b="1" dirty="0">
                <a:solidFill>
                  <a:srgbClr val="FFFF00"/>
                </a:solidFill>
              </a:rPr>
              <a:t/>
            </a:r>
            <a:br>
              <a:rPr lang="id-ID" b="1" dirty="0">
                <a:solidFill>
                  <a:srgbClr val="FFFF00"/>
                </a:solidFill>
              </a:rPr>
            </a:br>
            <a:r>
              <a:rPr lang="en-US" sz="2000" b="1" dirty="0" err="1" smtClean="0">
                <a:solidFill>
                  <a:srgbClr val="FFFF00"/>
                </a:solidFill>
              </a:rPr>
              <a:t>Aneh</a:t>
            </a:r>
            <a:r>
              <a:rPr lang="en-US" sz="2000" b="1" dirty="0" smtClean="0">
                <a:solidFill>
                  <a:srgbClr val="FFFF00"/>
                </a:solidFill>
              </a:rPr>
              <a:t> </a:t>
            </a:r>
            <a:r>
              <a:rPr lang="en-US" sz="2000" b="1" dirty="0" err="1">
                <a:solidFill>
                  <a:srgbClr val="FFFF00"/>
                </a:solidFill>
              </a:rPr>
              <a:t>tapi</a:t>
            </a:r>
            <a:r>
              <a:rPr lang="en-US" sz="2000" b="1" dirty="0">
                <a:solidFill>
                  <a:srgbClr val="FFFF00"/>
                </a:solidFill>
              </a:rPr>
              <a:t> </a:t>
            </a:r>
            <a:r>
              <a:rPr lang="en-US" sz="2000" b="1" dirty="0" err="1">
                <a:solidFill>
                  <a:srgbClr val="FFFF00"/>
                </a:solidFill>
              </a:rPr>
              <a:t>nyata</a:t>
            </a:r>
            <a:r>
              <a:rPr lang="en-US" sz="2000" b="1" dirty="0">
                <a:solidFill>
                  <a:srgbClr val="FFFF00"/>
                </a:solidFill>
              </a:rPr>
              <a:t>. </a:t>
            </a:r>
            <a:r>
              <a:rPr lang="en-US" sz="2000" b="1" dirty="0" err="1">
                <a:solidFill>
                  <a:srgbClr val="FFFF00"/>
                </a:solidFill>
              </a:rPr>
              <a:t>Itulah</a:t>
            </a:r>
            <a:r>
              <a:rPr lang="en-US" sz="2000" b="1" dirty="0">
                <a:solidFill>
                  <a:srgbClr val="FFFF00"/>
                </a:solidFill>
              </a:rPr>
              <a:t> </a:t>
            </a:r>
            <a:r>
              <a:rPr lang="en-US" sz="2000" b="1" dirty="0" err="1">
                <a:solidFill>
                  <a:srgbClr val="FFFF00"/>
                </a:solidFill>
              </a:rPr>
              <a:t>kenyataan</a:t>
            </a:r>
            <a:r>
              <a:rPr lang="en-US" sz="2000" b="1" dirty="0">
                <a:solidFill>
                  <a:srgbClr val="FFFF00"/>
                </a:solidFill>
              </a:rPr>
              <a:t> yang </a:t>
            </a:r>
            <a:r>
              <a:rPr lang="en-US" sz="2000" b="1" dirty="0" err="1">
                <a:solidFill>
                  <a:srgbClr val="FFFF00"/>
                </a:solidFill>
              </a:rPr>
              <a:t>hampir</a:t>
            </a:r>
            <a:r>
              <a:rPr lang="en-US" sz="2000" b="1" dirty="0">
                <a:solidFill>
                  <a:srgbClr val="FFFF00"/>
                </a:solidFill>
              </a:rPr>
              <a:t> </a:t>
            </a:r>
            <a:r>
              <a:rPr lang="en-US" sz="2000" b="1" dirty="0" err="1">
                <a:solidFill>
                  <a:srgbClr val="FFFF00"/>
                </a:solidFill>
              </a:rPr>
              <a:t>selalu</a:t>
            </a:r>
            <a:r>
              <a:rPr lang="en-US" sz="2000" b="1" dirty="0">
                <a:solidFill>
                  <a:srgbClr val="FFFF00"/>
                </a:solidFill>
              </a:rPr>
              <a:t> </a:t>
            </a:r>
            <a:r>
              <a:rPr lang="en-US" sz="2000" b="1" dirty="0" err="1">
                <a:solidFill>
                  <a:srgbClr val="FFFF00"/>
                </a:solidFill>
              </a:rPr>
              <a:t>terjadi</a:t>
            </a:r>
            <a:r>
              <a:rPr lang="en-US" sz="2000" b="1" dirty="0">
                <a:solidFill>
                  <a:srgbClr val="FFFF00"/>
                </a:solidFill>
              </a:rPr>
              <a:t>. </a:t>
            </a:r>
            <a:r>
              <a:rPr lang="en-US" sz="2000" b="1" dirty="0" err="1">
                <a:solidFill>
                  <a:srgbClr val="FFFF00"/>
                </a:solidFill>
              </a:rPr>
              <a:t>Mengapa</a:t>
            </a:r>
            <a:r>
              <a:rPr lang="en-US" sz="2000" b="1" dirty="0">
                <a:solidFill>
                  <a:srgbClr val="FFFF00"/>
                </a:solidFill>
              </a:rPr>
              <a:t> </a:t>
            </a:r>
            <a:r>
              <a:rPr lang="en-US" sz="2000" b="1" dirty="0" err="1">
                <a:solidFill>
                  <a:srgbClr val="FFFF00"/>
                </a:solidFill>
              </a:rPr>
              <a:t>orang</a:t>
            </a:r>
            <a:r>
              <a:rPr lang="en-US" sz="2000" b="1" dirty="0">
                <a:solidFill>
                  <a:srgbClr val="FFFF00"/>
                </a:solidFill>
              </a:rPr>
              <a:t> </a:t>
            </a:r>
            <a:r>
              <a:rPr lang="en-US" sz="2000" b="1" dirty="0" err="1">
                <a:solidFill>
                  <a:srgbClr val="FFFF00"/>
                </a:solidFill>
              </a:rPr>
              <a:t>enggan</a:t>
            </a:r>
            <a:r>
              <a:rPr lang="en-US" sz="2000" b="1" dirty="0">
                <a:solidFill>
                  <a:srgbClr val="FFFF00"/>
                </a:solidFill>
              </a:rPr>
              <a:t> </a:t>
            </a:r>
            <a:r>
              <a:rPr lang="en-US" sz="2000" b="1" dirty="0" err="1">
                <a:solidFill>
                  <a:srgbClr val="FFFF00"/>
                </a:solidFill>
              </a:rPr>
              <a:t>duduk</a:t>
            </a:r>
            <a:r>
              <a:rPr lang="en-US" sz="2000" b="1" dirty="0">
                <a:solidFill>
                  <a:srgbClr val="FFFF00"/>
                </a:solidFill>
              </a:rPr>
              <a:t> </a:t>
            </a:r>
            <a:r>
              <a:rPr lang="en-US" sz="2000" b="1" dirty="0" err="1">
                <a:solidFill>
                  <a:srgbClr val="FFFF00"/>
                </a:solidFill>
              </a:rPr>
              <a:t>di</a:t>
            </a:r>
            <a:r>
              <a:rPr lang="en-US" sz="2000" b="1" dirty="0">
                <a:solidFill>
                  <a:srgbClr val="FFFF00"/>
                </a:solidFill>
              </a:rPr>
              <a:t> </a:t>
            </a:r>
            <a:r>
              <a:rPr lang="en-US" sz="2000" b="1" dirty="0" err="1">
                <a:solidFill>
                  <a:srgbClr val="FFFF00"/>
                </a:solidFill>
              </a:rPr>
              <a:t>depan</a:t>
            </a:r>
            <a:r>
              <a:rPr lang="en-US" sz="2000" b="1" dirty="0">
                <a:solidFill>
                  <a:srgbClr val="FFFF00"/>
                </a:solidFill>
              </a:rPr>
              <a:t>? </a:t>
            </a:r>
            <a:r>
              <a:rPr lang="en-US" sz="2000" b="1" dirty="0" err="1">
                <a:solidFill>
                  <a:srgbClr val="FFFF00"/>
                </a:solidFill>
              </a:rPr>
              <a:t>Malu</a:t>
            </a:r>
            <a:r>
              <a:rPr lang="en-US" sz="2000" b="1" dirty="0">
                <a:solidFill>
                  <a:srgbClr val="FFFF00"/>
                </a:solidFill>
              </a:rPr>
              <a:t>, </a:t>
            </a:r>
            <a:r>
              <a:rPr lang="en-US" sz="2000" b="1" dirty="0" err="1">
                <a:solidFill>
                  <a:srgbClr val="FFFF00"/>
                </a:solidFill>
              </a:rPr>
              <a:t>takut</a:t>
            </a:r>
            <a:r>
              <a:rPr lang="en-US" sz="2000" b="1" dirty="0">
                <a:solidFill>
                  <a:srgbClr val="FFFF00"/>
                </a:solidFill>
              </a:rPr>
              <a:t>, </a:t>
            </a:r>
            <a:r>
              <a:rPr lang="en-US" sz="2000" b="1" dirty="0" err="1">
                <a:solidFill>
                  <a:srgbClr val="FFFF00"/>
                </a:solidFill>
              </a:rPr>
              <a:t>atau</a:t>
            </a:r>
            <a:r>
              <a:rPr lang="en-US" sz="2000" b="1" dirty="0">
                <a:solidFill>
                  <a:srgbClr val="FFFF00"/>
                </a:solidFill>
              </a:rPr>
              <a:t> </a:t>
            </a:r>
            <a:r>
              <a:rPr lang="en-US" sz="2000" b="1" dirty="0" err="1">
                <a:solidFill>
                  <a:srgbClr val="FFFF00"/>
                </a:solidFill>
              </a:rPr>
              <a:t>segan</a:t>
            </a:r>
            <a:r>
              <a:rPr lang="en-US" sz="2000" b="1" dirty="0">
                <a:solidFill>
                  <a:srgbClr val="FFFF00"/>
                </a:solidFill>
              </a:rPr>
              <a:t>? </a:t>
            </a:r>
            <a:r>
              <a:rPr lang="en-US" sz="2000" b="1" dirty="0" err="1">
                <a:solidFill>
                  <a:srgbClr val="FFFF00"/>
                </a:solidFill>
              </a:rPr>
              <a:t>Itu</a:t>
            </a:r>
            <a:r>
              <a:rPr lang="en-US" sz="2000" b="1" dirty="0">
                <a:solidFill>
                  <a:srgbClr val="FFFF00"/>
                </a:solidFill>
              </a:rPr>
              <a:t> </a:t>
            </a:r>
            <a:r>
              <a:rPr lang="en-US" sz="2000" b="1" dirty="0" err="1">
                <a:solidFill>
                  <a:srgbClr val="FFFF00"/>
                </a:solidFill>
              </a:rPr>
              <a:t>baru</a:t>
            </a:r>
            <a:r>
              <a:rPr lang="en-US" sz="2000" b="1" dirty="0">
                <a:solidFill>
                  <a:srgbClr val="FFFF00"/>
                </a:solidFill>
              </a:rPr>
              <a:t> </a:t>
            </a:r>
            <a:r>
              <a:rPr lang="en-US" sz="2000" b="1" dirty="0" err="1">
                <a:solidFill>
                  <a:srgbClr val="FFFF00"/>
                </a:solidFill>
              </a:rPr>
              <a:t>masalah</a:t>
            </a:r>
            <a:r>
              <a:rPr lang="en-US" sz="2000" b="1" dirty="0">
                <a:solidFill>
                  <a:srgbClr val="FFFF00"/>
                </a:solidFill>
              </a:rPr>
              <a:t> </a:t>
            </a:r>
            <a:r>
              <a:rPr lang="en-US" sz="2000" b="1" dirty="0" err="1">
                <a:solidFill>
                  <a:srgbClr val="FFFF00"/>
                </a:solidFill>
              </a:rPr>
              <a:t>duduk</a:t>
            </a:r>
            <a:r>
              <a:rPr lang="en-US" sz="2000" b="1" dirty="0">
                <a:solidFill>
                  <a:srgbClr val="FFFF00"/>
                </a:solidFill>
              </a:rPr>
              <a:t> </a:t>
            </a:r>
            <a:r>
              <a:rPr lang="en-US" sz="2000" b="1" dirty="0" err="1">
                <a:solidFill>
                  <a:srgbClr val="FFFF00"/>
                </a:solidFill>
              </a:rPr>
              <a:t>di</a:t>
            </a:r>
            <a:r>
              <a:rPr lang="en-US" sz="2000" b="1" dirty="0">
                <a:solidFill>
                  <a:srgbClr val="FFFF00"/>
                </a:solidFill>
              </a:rPr>
              <a:t> </a:t>
            </a:r>
            <a:r>
              <a:rPr lang="en-US" sz="2000" b="1" dirty="0" err="1">
                <a:solidFill>
                  <a:srgbClr val="FFFF00"/>
                </a:solidFill>
              </a:rPr>
              <a:t>depan</a:t>
            </a:r>
            <a:r>
              <a:rPr lang="en-US" sz="2000" b="1" dirty="0" smtClean="0">
                <a:solidFill>
                  <a:srgbClr val="FFFF00"/>
                </a:solidFill>
              </a:rPr>
              <a:t>.</a:t>
            </a:r>
            <a:r>
              <a:rPr lang="id-ID" sz="2000" b="1" dirty="0" smtClean="0">
                <a:solidFill>
                  <a:srgbClr val="FFFF00"/>
                </a:solidFill>
              </a:rPr>
              <a:t/>
            </a:r>
            <a:br>
              <a:rPr lang="id-ID" sz="2000" b="1" dirty="0" smtClean="0">
                <a:solidFill>
                  <a:srgbClr val="FFFF00"/>
                </a:solidFill>
              </a:rPr>
            </a:br>
            <a:r>
              <a:rPr lang="id-ID" sz="2000" b="1" dirty="0" smtClean="0">
                <a:solidFill>
                  <a:srgbClr val="FFFF00"/>
                </a:solidFill>
              </a:rPr>
              <a:t/>
            </a:r>
            <a:br>
              <a:rPr lang="id-ID" sz="2000" b="1" dirty="0" smtClean="0">
                <a:solidFill>
                  <a:srgbClr val="FFFF00"/>
                </a:solidFill>
              </a:rPr>
            </a:br>
            <a:r>
              <a:rPr lang="en-US" sz="2000" b="1" dirty="0" err="1" smtClean="0">
                <a:solidFill>
                  <a:srgbClr val="FFFF00"/>
                </a:solidFill>
              </a:rPr>
              <a:t>Bagaimana</a:t>
            </a:r>
            <a:r>
              <a:rPr lang="en-US" sz="2000" b="1" dirty="0" smtClean="0">
                <a:solidFill>
                  <a:srgbClr val="FFFF00"/>
                </a:solidFill>
              </a:rPr>
              <a:t> </a:t>
            </a:r>
            <a:r>
              <a:rPr lang="en-US" sz="2000" b="1" dirty="0" err="1">
                <a:solidFill>
                  <a:srgbClr val="FFFF00"/>
                </a:solidFill>
              </a:rPr>
              <a:t>kalau</a:t>
            </a:r>
            <a:r>
              <a:rPr lang="en-US" sz="2000" b="1" dirty="0">
                <a:solidFill>
                  <a:srgbClr val="FFFF00"/>
                </a:solidFill>
              </a:rPr>
              <a:t> </a:t>
            </a:r>
            <a:r>
              <a:rPr lang="en-US" sz="2000" b="1" dirty="0" err="1">
                <a:solidFill>
                  <a:srgbClr val="FFFF00"/>
                </a:solidFill>
              </a:rPr>
              <a:t>disuruh</a:t>
            </a:r>
            <a:r>
              <a:rPr lang="en-US" sz="2000" b="1" dirty="0">
                <a:solidFill>
                  <a:srgbClr val="FFFF00"/>
                </a:solidFill>
              </a:rPr>
              <a:t> </a:t>
            </a:r>
            <a:r>
              <a:rPr lang="en-US" sz="2000" b="1" dirty="0" err="1">
                <a:solidFill>
                  <a:srgbClr val="FFFF00"/>
                </a:solidFill>
              </a:rPr>
              <a:t>berpidato</a:t>
            </a:r>
            <a:r>
              <a:rPr lang="en-US" sz="2000" b="1" dirty="0">
                <a:solidFill>
                  <a:srgbClr val="FFFF00"/>
                </a:solidFill>
              </a:rPr>
              <a:t> </a:t>
            </a:r>
            <a:r>
              <a:rPr lang="en-US" sz="2000" b="1" dirty="0" err="1">
                <a:solidFill>
                  <a:srgbClr val="FFFF00"/>
                </a:solidFill>
              </a:rPr>
              <a:t>di</a:t>
            </a:r>
            <a:r>
              <a:rPr lang="en-US" sz="2000" b="1" dirty="0">
                <a:solidFill>
                  <a:srgbClr val="FFFF00"/>
                </a:solidFill>
              </a:rPr>
              <a:t> </a:t>
            </a:r>
            <a:r>
              <a:rPr lang="en-US" sz="2000" b="1" dirty="0" err="1">
                <a:solidFill>
                  <a:srgbClr val="FFFF00"/>
                </a:solidFill>
              </a:rPr>
              <a:t>depan</a:t>
            </a:r>
            <a:r>
              <a:rPr lang="en-US" sz="2000" b="1" dirty="0">
                <a:solidFill>
                  <a:srgbClr val="FFFF00"/>
                </a:solidFill>
              </a:rPr>
              <a:t>? </a:t>
            </a:r>
            <a:r>
              <a:rPr lang="en-US" sz="2000" b="1" dirty="0" err="1">
                <a:solidFill>
                  <a:srgbClr val="FFFF00"/>
                </a:solidFill>
              </a:rPr>
              <a:t>Hampir</a:t>
            </a:r>
            <a:r>
              <a:rPr lang="en-US" sz="2000" b="1" dirty="0">
                <a:solidFill>
                  <a:srgbClr val="FFFF00"/>
                </a:solidFill>
              </a:rPr>
              <a:t> </a:t>
            </a:r>
            <a:r>
              <a:rPr lang="en-US" sz="2000" b="1" dirty="0" err="1">
                <a:solidFill>
                  <a:srgbClr val="FFFF00"/>
                </a:solidFill>
              </a:rPr>
              <a:t>dapat</a:t>
            </a:r>
            <a:r>
              <a:rPr lang="en-US" sz="2000" b="1" dirty="0">
                <a:solidFill>
                  <a:srgbClr val="FFFF00"/>
                </a:solidFill>
              </a:rPr>
              <a:t> </a:t>
            </a:r>
            <a:r>
              <a:rPr lang="en-US" sz="2000" b="1" dirty="0" err="1">
                <a:solidFill>
                  <a:srgbClr val="FFFF00"/>
                </a:solidFill>
              </a:rPr>
              <a:t>dipastikan</a:t>
            </a:r>
            <a:r>
              <a:rPr lang="en-US" sz="2000" b="1" dirty="0">
                <a:solidFill>
                  <a:srgbClr val="FFFF00"/>
                </a:solidFill>
              </a:rPr>
              <a:t> </a:t>
            </a:r>
            <a:r>
              <a:rPr lang="en-US" sz="2000" b="1" dirty="0" err="1">
                <a:solidFill>
                  <a:srgbClr val="FFFF00"/>
                </a:solidFill>
              </a:rPr>
              <a:t>bahwa</a:t>
            </a:r>
            <a:r>
              <a:rPr lang="en-US" sz="2000" b="1" dirty="0">
                <a:solidFill>
                  <a:srgbClr val="FFFF00"/>
                </a:solidFill>
              </a:rPr>
              <a:t> </a:t>
            </a:r>
            <a:r>
              <a:rPr lang="en-US" sz="2000" b="1" dirty="0" err="1">
                <a:solidFill>
                  <a:srgbClr val="FFFF00"/>
                </a:solidFill>
              </a:rPr>
              <a:t>semuanya</a:t>
            </a:r>
            <a:r>
              <a:rPr lang="en-US" sz="2000" b="1" dirty="0">
                <a:solidFill>
                  <a:srgbClr val="FFFF00"/>
                </a:solidFill>
              </a:rPr>
              <a:t> </a:t>
            </a:r>
            <a:r>
              <a:rPr lang="en-US" sz="2000" b="1" dirty="0" err="1">
                <a:solidFill>
                  <a:srgbClr val="FFFF00"/>
                </a:solidFill>
              </a:rPr>
              <a:t>menolak</a:t>
            </a:r>
            <a:r>
              <a:rPr lang="en-US" sz="2000" b="1" dirty="0">
                <a:solidFill>
                  <a:srgbClr val="FFFF00"/>
                </a:solidFill>
              </a:rPr>
              <a:t>. </a:t>
            </a:r>
            <a:r>
              <a:rPr lang="en-US" sz="2000" b="1" dirty="0" err="1">
                <a:solidFill>
                  <a:srgbClr val="FFFF00"/>
                </a:solidFill>
              </a:rPr>
              <a:t>Tentu</a:t>
            </a:r>
            <a:r>
              <a:rPr lang="en-US" sz="2000" b="1" dirty="0">
                <a:solidFill>
                  <a:srgbClr val="FFFF00"/>
                </a:solidFill>
              </a:rPr>
              <a:t> </a:t>
            </a:r>
            <a:r>
              <a:rPr lang="en-US" sz="2000" b="1" dirty="0" err="1">
                <a:solidFill>
                  <a:srgbClr val="FFFF00"/>
                </a:solidFill>
              </a:rPr>
              <a:t>bermacam-macam</a:t>
            </a:r>
            <a:r>
              <a:rPr lang="en-US" sz="2000" b="1" dirty="0">
                <a:solidFill>
                  <a:srgbClr val="FFFF00"/>
                </a:solidFill>
              </a:rPr>
              <a:t> </a:t>
            </a:r>
            <a:r>
              <a:rPr lang="en-US" sz="2000" b="1" dirty="0" err="1">
                <a:solidFill>
                  <a:srgbClr val="FFFF00"/>
                </a:solidFill>
              </a:rPr>
              <a:t>alasan</a:t>
            </a:r>
            <a:r>
              <a:rPr lang="en-US" sz="2000" b="1" dirty="0">
                <a:solidFill>
                  <a:srgbClr val="FFFF00"/>
                </a:solidFill>
              </a:rPr>
              <a:t> </a:t>
            </a:r>
            <a:r>
              <a:rPr lang="en-US" sz="2000" b="1" dirty="0" err="1">
                <a:solidFill>
                  <a:srgbClr val="FFFF00"/>
                </a:solidFill>
              </a:rPr>
              <a:t>mereka</a:t>
            </a:r>
            <a:r>
              <a:rPr lang="en-US" sz="2000" b="1" dirty="0">
                <a:solidFill>
                  <a:srgbClr val="FFFF00"/>
                </a:solidFill>
              </a:rPr>
              <a:t>: </a:t>
            </a:r>
            <a:r>
              <a:rPr lang="en-US" sz="2000" b="1" dirty="0" err="1">
                <a:solidFill>
                  <a:srgbClr val="FFFF00"/>
                </a:solidFill>
              </a:rPr>
              <a:t>malu</a:t>
            </a:r>
            <a:r>
              <a:rPr lang="en-US" sz="2000" b="1" dirty="0">
                <a:solidFill>
                  <a:srgbClr val="FFFF00"/>
                </a:solidFill>
              </a:rPr>
              <a:t>, </a:t>
            </a:r>
            <a:r>
              <a:rPr lang="en-US" sz="2000" b="1" dirty="0" err="1">
                <a:solidFill>
                  <a:srgbClr val="FFFF00"/>
                </a:solidFill>
              </a:rPr>
              <a:t>takut</a:t>
            </a:r>
            <a:r>
              <a:rPr lang="en-US" sz="2000" b="1" dirty="0">
                <a:solidFill>
                  <a:srgbClr val="FFFF00"/>
                </a:solidFill>
              </a:rPr>
              <a:t>, </a:t>
            </a:r>
            <a:r>
              <a:rPr lang="en-US" sz="2000" b="1" dirty="0" err="1">
                <a:solidFill>
                  <a:srgbClr val="FFFF00"/>
                </a:solidFill>
              </a:rPr>
              <a:t>belum</a:t>
            </a:r>
            <a:r>
              <a:rPr lang="en-US" sz="2000" b="1" dirty="0">
                <a:solidFill>
                  <a:srgbClr val="FFFF00"/>
                </a:solidFill>
              </a:rPr>
              <a:t> </a:t>
            </a:r>
            <a:r>
              <a:rPr lang="en-US" sz="2000" b="1" dirty="0" err="1">
                <a:solidFill>
                  <a:srgbClr val="FFFF00"/>
                </a:solidFill>
              </a:rPr>
              <a:t>siap</a:t>
            </a:r>
            <a:r>
              <a:rPr lang="en-US" sz="2000" b="1" dirty="0">
                <a:solidFill>
                  <a:srgbClr val="FFFF00"/>
                </a:solidFill>
              </a:rPr>
              <a:t>, </a:t>
            </a:r>
            <a:r>
              <a:rPr lang="en-US" sz="2000" b="1" dirty="0" err="1">
                <a:solidFill>
                  <a:srgbClr val="FFFF00"/>
                </a:solidFill>
              </a:rPr>
              <a:t>besok-besok</a:t>
            </a:r>
            <a:r>
              <a:rPr lang="en-US" sz="2000" b="1" dirty="0">
                <a:solidFill>
                  <a:srgbClr val="FFFF00"/>
                </a:solidFill>
              </a:rPr>
              <a:t> </a:t>
            </a:r>
            <a:r>
              <a:rPr lang="en-US" sz="2000" b="1" dirty="0" err="1">
                <a:solidFill>
                  <a:srgbClr val="FFFF00"/>
                </a:solidFill>
              </a:rPr>
              <a:t>saja</a:t>
            </a:r>
            <a:r>
              <a:rPr lang="en-US" sz="2000" b="1" dirty="0">
                <a:solidFill>
                  <a:srgbClr val="FFFF00"/>
                </a:solidFill>
              </a:rPr>
              <a:t>, yang lain </a:t>
            </a:r>
            <a:r>
              <a:rPr lang="en-US" sz="2000" b="1" dirty="0" err="1">
                <a:solidFill>
                  <a:srgbClr val="FFFF00"/>
                </a:solidFill>
              </a:rPr>
              <a:t>saja</a:t>
            </a:r>
            <a:r>
              <a:rPr lang="en-US" sz="2000" b="1" dirty="0">
                <a:solidFill>
                  <a:srgbClr val="FFFF00"/>
                </a:solidFill>
              </a:rPr>
              <a:t>, </a:t>
            </a:r>
            <a:r>
              <a:rPr lang="en-US" sz="2000" b="1" dirty="0" err="1">
                <a:solidFill>
                  <a:srgbClr val="FFFF00"/>
                </a:solidFill>
              </a:rPr>
              <a:t>atau</a:t>
            </a:r>
            <a:r>
              <a:rPr lang="en-US" sz="2000" b="1" dirty="0">
                <a:solidFill>
                  <a:srgbClr val="FFFF00"/>
                </a:solidFill>
              </a:rPr>
              <a:t> </a:t>
            </a:r>
            <a:r>
              <a:rPr lang="en-US" sz="2000" b="1" dirty="0" err="1">
                <a:solidFill>
                  <a:srgbClr val="FFFF00"/>
                </a:solidFill>
              </a:rPr>
              <a:t>alasan-alasan</a:t>
            </a:r>
            <a:r>
              <a:rPr lang="en-US" sz="2000" b="1" dirty="0">
                <a:solidFill>
                  <a:srgbClr val="FFFF00"/>
                </a:solidFill>
              </a:rPr>
              <a:t> lain yang </a:t>
            </a:r>
            <a:r>
              <a:rPr lang="en-US" sz="2000" b="1" dirty="0" err="1">
                <a:solidFill>
                  <a:srgbClr val="FFFF00"/>
                </a:solidFill>
              </a:rPr>
              <a:t>semuanya</a:t>
            </a:r>
            <a:r>
              <a:rPr lang="en-US" sz="2000" b="1" dirty="0">
                <a:solidFill>
                  <a:srgbClr val="FFFF00"/>
                </a:solidFill>
              </a:rPr>
              <a:t> </a:t>
            </a:r>
            <a:r>
              <a:rPr lang="en-US" sz="2000" b="1" dirty="0" err="1">
                <a:solidFill>
                  <a:srgbClr val="FFFF00"/>
                </a:solidFill>
              </a:rPr>
              <a:t>bernada</a:t>
            </a:r>
            <a:r>
              <a:rPr lang="en-US" sz="2000" b="1" dirty="0">
                <a:solidFill>
                  <a:srgbClr val="FFFF00"/>
                </a:solidFill>
              </a:rPr>
              <a:t> </a:t>
            </a:r>
            <a:r>
              <a:rPr lang="en-US" sz="2000" b="1" dirty="0" err="1">
                <a:solidFill>
                  <a:srgbClr val="FFFF00"/>
                </a:solidFill>
              </a:rPr>
              <a:t>penolakan</a:t>
            </a:r>
            <a:r>
              <a:rPr lang="en-US" sz="2000" b="1" dirty="0">
                <a:solidFill>
                  <a:srgbClr val="FFFF00"/>
                </a:solidFill>
              </a:rPr>
              <a:t>. </a:t>
            </a:r>
            <a:r>
              <a:rPr lang="en-US" sz="2000" b="1" dirty="0" err="1">
                <a:solidFill>
                  <a:srgbClr val="FFFF00"/>
                </a:solidFill>
              </a:rPr>
              <a:t>Bahkan</a:t>
            </a:r>
            <a:r>
              <a:rPr lang="en-US" sz="2000" b="1" dirty="0">
                <a:solidFill>
                  <a:srgbClr val="FFFF00"/>
                </a:solidFill>
              </a:rPr>
              <a:t> </a:t>
            </a:r>
            <a:r>
              <a:rPr lang="en-US" sz="2000" b="1" dirty="0" err="1">
                <a:solidFill>
                  <a:srgbClr val="FFFF00"/>
                </a:solidFill>
              </a:rPr>
              <a:t>ada</a:t>
            </a:r>
            <a:r>
              <a:rPr lang="en-US" sz="2000" b="1" dirty="0">
                <a:solidFill>
                  <a:srgbClr val="FFFF00"/>
                </a:solidFill>
              </a:rPr>
              <a:t> yang </a:t>
            </a:r>
            <a:r>
              <a:rPr lang="en-US" sz="2000" b="1" dirty="0" err="1">
                <a:solidFill>
                  <a:srgbClr val="FFFF00"/>
                </a:solidFill>
              </a:rPr>
              <a:t>terang-terangan</a:t>
            </a:r>
            <a:r>
              <a:rPr lang="en-US" sz="2000" b="1" dirty="0">
                <a:solidFill>
                  <a:srgbClr val="FFFF00"/>
                </a:solidFill>
              </a:rPr>
              <a:t> </a:t>
            </a:r>
            <a:r>
              <a:rPr lang="en-US" sz="2000" b="1" dirty="0" err="1">
                <a:solidFill>
                  <a:srgbClr val="FFFF00"/>
                </a:solidFill>
              </a:rPr>
              <a:t>menolak</a:t>
            </a:r>
            <a:r>
              <a:rPr lang="en-US" sz="2000" b="1" dirty="0">
                <a:solidFill>
                  <a:srgbClr val="FFFF00"/>
                </a:solidFill>
              </a:rPr>
              <a:t> </a:t>
            </a:r>
            <a:r>
              <a:rPr lang="en-US" sz="2000" b="1" dirty="0" err="1">
                <a:solidFill>
                  <a:srgbClr val="FFFF00"/>
                </a:solidFill>
              </a:rPr>
              <a:t>keras</a:t>
            </a:r>
            <a:r>
              <a:rPr lang="en-US" sz="2000" b="1" dirty="0">
                <a:solidFill>
                  <a:srgbClr val="FFFF00"/>
                </a:solidFill>
              </a:rPr>
              <a:t>, “</a:t>
            </a:r>
            <a:r>
              <a:rPr lang="en-US" sz="2000" b="1" dirty="0" err="1">
                <a:solidFill>
                  <a:srgbClr val="FFFF00"/>
                </a:solidFill>
              </a:rPr>
              <a:t>Tidak</a:t>
            </a:r>
            <a:r>
              <a:rPr lang="en-US" sz="2000" b="1" dirty="0">
                <a:solidFill>
                  <a:srgbClr val="FFFF00"/>
                </a:solidFill>
              </a:rPr>
              <a:t> </a:t>
            </a:r>
            <a:r>
              <a:rPr lang="en-US" sz="2000" b="1" dirty="0" err="1">
                <a:solidFill>
                  <a:srgbClr val="FFFF00"/>
                </a:solidFill>
              </a:rPr>
              <a:t>mau</a:t>
            </a:r>
            <a:r>
              <a:rPr lang="en-US" sz="2000" b="1" dirty="0">
                <a:solidFill>
                  <a:srgbClr val="FFFF00"/>
                </a:solidFill>
              </a:rPr>
              <a:t>, </a:t>
            </a:r>
            <a:r>
              <a:rPr lang="en-US" sz="2000" b="1" dirty="0" err="1">
                <a:solidFill>
                  <a:srgbClr val="FFFF00"/>
                </a:solidFill>
              </a:rPr>
              <a:t>lebih</a:t>
            </a:r>
            <a:r>
              <a:rPr lang="en-US" sz="2000" b="1" dirty="0">
                <a:solidFill>
                  <a:srgbClr val="FFFF00"/>
                </a:solidFill>
              </a:rPr>
              <a:t> </a:t>
            </a:r>
            <a:r>
              <a:rPr lang="en-US" sz="2000" b="1" dirty="0" err="1">
                <a:solidFill>
                  <a:srgbClr val="FFFF00"/>
                </a:solidFill>
              </a:rPr>
              <a:t>baik</a:t>
            </a:r>
            <a:r>
              <a:rPr lang="en-US" sz="2000" b="1" dirty="0">
                <a:solidFill>
                  <a:srgbClr val="FFFF00"/>
                </a:solidFill>
              </a:rPr>
              <a:t> </a:t>
            </a:r>
            <a:r>
              <a:rPr lang="en-US" sz="2000" b="1" dirty="0" err="1">
                <a:solidFill>
                  <a:srgbClr val="FFFF00"/>
                </a:solidFill>
              </a:rPr>
              <a:t>aku</a:t>
            </a:r>
            <a:r>
              <a:rPr lang="en-US" sz="2000" b="1" dirty="0">
                <a:solidFill>
                  <a:srgbClr val="FFFF00"/>
                </a:solidFill>
              </a:rPr>
              <a:t> </a:t>
            </a:r>
            <a:r>
              <a:rPr lang="en-US" sz="2000" b="1" dirty="0" err="1">
                <a:solidFill>
                  <a:srgbClr val="FFFF00"/>
                </a:solidFill>
              </a:rPr>
              <a:t>pulang</a:t>
            </a:r>
            <a:r>
              <a:rPr lang="en-US" sz="2000" b="1" dirty="0">
                <a:solidFill>
                  <a:srgbClr val="FFFF00"/>
                </a:solidFill>
              </a:rPr>
              <a:t> </a:t>
            </a:r>
            <a:r>
              <a:rPr lang="en-US" sz="2000" b="1" dirty="0" err="1">
                <a:solidFill>
                  <a:srgbClr val="FFFF00"/>
                </a:solidFill>
              </a:rPr>
              <a:t>sekarang</a:t>
            </a:r>
            <a:r>
              <a:rPr lang="en-US" sz="2000" b="1" dirty="0">
                <a:solidFill>
                  <a:srgbClr val="FFFF00"/>
                </a:solidFill>
              </a:rPr>
              <a:t>.”</a:t>
            </a:r>
            <a:r>
              <a:rPr lang="id-ID" sz="2000" dirty="0">
                <a:solidFill>
                  <a:srgbClr val="00FF99"/>
                </a:solidFill>
              </a:rPr>
              <a:t/>
            </a:r>
            <a:br>
              <a:rPr lang="id-ID" sz="2000" dirty="0">
                <a:solidFill>
                  <a:srgbClr val="00FF99"/>
                </a:solidFill>
              </a:rPr>
            </a:br>
            <a:endParaRPr lang="id-ID" sz="2000" dirty="0">
              <a:solidFill>
                <a:srgbClr val="00FF9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97568"/>
          </a:xfrm>
        </p:spPr>
        <p:txBody>
          <a:bodyPr>
            <a:normAutofit/>
          </a:bodyPr>
          <a:lstStyle/>
          <a:p>
            <a:r>
              <a:rPr lang="en-US" sz="2000" b="1" dirty="0" err="1" smtClean="0">
                <a:solidFill>
                  <a:srgbClr val="FF0000"/>
                </a:solidFill>
              </a:rPr>
              <a:t>Hambatan</a:t>
            </a:r>
            <a:r>
              <a:rPr lang="en-US" sz="2000" b="1" dirty="0" smtClean="0">
                <a:solidFill>
                  <a:srgbClr val="FF0000"/>
                </a:solidFill>
              </a:rPr>
              <a:t> </a:t>
            </a:r>
            <a:r>
              <a:rPr lang="en-US" sz="2000" b="1" dirty="0" err="1" smtClean="0">
                <a:solidFill>
                  <a:srgbClr val="FF0000"/>
                </a:solidFill>
              </a:rPr>
              <a:t>Dalam</a:t>
            </a:r>
            <a:r>
              <a:rPr lang="en-US" sz="2000" b="1" dirty="0" smtClean="0">
                <a:solidFill>
                  <a:srgbClr val="FF0000"/>
                </a:solidFill>
              </a:rPr>
              <a:t> </a:t>
            </a:r>
            <a:r>
              <a:rPr lang="en-US" sz="2000" b="1" dirty="0" err="1" smtClean="0">
                <a:solidFill>
                  <a:srgbClr val="FF0000"/>
                </a:solidFill>
              </a:rPr>
              <a:t>Berpidato</a:t>
            </a:r>
            <a:r>
              <a:rPr lang="id-ID" sz="2000" dirty="0" smtClean="0">
                <a:solidFill>
                  <a:srgbClr val="FF0000"/>
                </a:solidFill>
              </a:rPr>
              <a:t/>
            </a:r>
            <a:br>
              <a:rPr lang="id-ID" sz="2000" dirty="0" smtClean="0">
                <a:solidFill>
                  <a:srgbClr val="FF0000"/>
                </a:solidFill>
              </a:rPr>
            </a:br>
            <a:r>
              <a:rPr lang="en-US" sz="2000" dirty="0" err="1" smtClean="0">
                <a:solidFill>
                  <a:srgbClr val="FF0000"/>
                </a:solidFill>
              </a:rPr>
              <a:t>Orang</a:t>
            </a:r>
            <a:r>
              <a:rPr lang="en-US" sz="2000" dirty="0" smtClean="0">
                <a:solidFill>
                  <a:srgbClr val="FF0000"/>
                </a:solidFill>
              </a:rPr>
              <a:t> yang </a:t>
            </a:r>
            <a:r>
              <a:rPr lang="en-US" sz="2000" dirty="0" err="1" smtClean="0">
                <a:solidFill>
                  <a:srgbClr val="FF0000"/>
                </a:solidFill>
              </a:rPr>
              <a:t>terserang</a:t>
            </a:r>
            <a:r>
              <a:rPr lang="en-US" sz="2000" dirty="0" smtClean="0">
                <a:solidFill>
                  <a:srgbClr val="FF0000"/>
                </a:solidFill>
              </a:rPr>
              <a:t> </a:t>
            </a:r>
            <a:r>
              <a:rPr lang="en-US" sz="2000" dirty="0" err="1" smtClean="0">
                <a:solidFill>
                  <a:srgbClr val="FF0000"/>
                </a:solidFill>
              </a:rPr>
              <a:t>demam</a:t>
            </a:r>
            <a:r>
              <a:rPr lang="en-US" sz="2000" dirty="0" smtClean="0">
                <a:solidFill>
                  <a:srgbClr val="FF0000"/>
                </a:solidFill>
              </a:rPr>
              <a:t> </a:t>
            </a:r>
            <a:r>
              <a:rPr lang="en-US" sz="2000" dirty="0" err="1" smtClean="0">
                <a:solidFill>
                  <a:srgbClr val="FF0000"/>
                </a:solidFill>
              </a:rPr>
              <a:t>panggung</a:t>
            </a:r>
            <a:r>
              <a:rPr lang="en-US" sz="2000" dirty="0" smtClean="0">
                <a:solidFill>
                  <a:srgbClr val="FF0000"/>
                </a:solidFill>
              </a:rPr>
              <a:t> </a:t>
            </a:r>
            <a:r>
              <a:rPr lang="en-US" sz="2000" dirty="0" err="1" smtClean="0">
                <a:solidFill>
                  <a:srgbClr val="FF0000"/>
                </a:solidFill>
              </a:rPr>
              <a:t>terlihat</a:t>
            </a:r>
            <a:r>
              <a:rPr lang="en-US" sz="2000" dirty="0" smtClean="0">
                <a:solidFill>
                  <a:srgbClr val="FF0000"/>
                </a:solidFill>
              </a:rPr>
              <a:t> </a:t>
            </a:r>
            <a:r>
              <a:rPr lang="en-US" sz="2000" dirty="0" err="1" smtClean="0">
                <a:solidFill>
                  <a:srgbClr val="FF0000"/>
                </a:solidFill>
              </a:rPr>
              <a:t>nyata</a:t>
            </a:r>
            <a:r>
              <a:rPr lang="en-US" sz="2000" dirty="0" smtClean="0">
                <a:solidFill>
                  <a:srgbClr val="FF0000"/>
                </a:solidFill>
              </a:rPr>
              <a:t> </a:t>
            </a:r>
            <a:r>
              <a:rPr lang="en-US" sz="2000" dirty="0" err="1" smtClean="0">
                <a:solidFill>
                  <a:srgbClr val="FF0000"/>
                </a:solidFill>
              </a:rPr>
              <a:t>karena</a:t>
            </a:r>
            <a:r>
              <a:rPr lang="en-US" sz="2000" dirty="0" smtClean="0">
                <a:solidFill>
                  <a:srgbClr val="FF0000"/>
                </a:solidFill>
              </a:rPr>
              <a:t> </a:t>
            </a:r>
            <a:r>
              <a:rPr lang="en-US" sz="2000" dirty="0" err="1" smtClean="0">
                <a:solidFill>
                  <a:srgbClr val="FF0000"/>
                </a:solidFill>
              </a:rPr>
              <a:t>secara</a:t>
            </a:r>
            <a:r>
              <a:rPr lang="en-US" sz="2000" dirty="0" smtClean="0">
                <a:solidFill>
                  <a:srgbClr val="FF0000"/>
                </a:solidFill>
              </a:rPr>
              <a:t> </a:t>
            </a:r>
            <a:r>
              <a:rPr lang="en-US" sz="2000" dirty="0" err="1" smtClean="0">
                <a:solidFill>
                  <a:srgbClr val="FF0000"/>
                </a:solidFill>
              </a:rPr>
              <a:t>fisik</a:t>
            </a:r>
            <a:r>
              <a:rPr lang="en-US" sz="2000" dirty="0" smtClean="0">
                <a:solidFill>
                  <a:srgbClr val="FF0000"/>
                </a:solidFill>
              </a:rPr>
              <a:t> </a:t>
            </a:r>
            <a:r>
              <a:rPr lang="en-US" sz="2000" dirty="0" err="1" smtClean="0">
                <a:solidFill>
                  <a:srgbClr val="FF0000"/>
                </a:solidFill>
              </a:rPr>
              <a:t>tanda-tandanya</a:t>
            </a:r>
            <a:r>
              <a:rPr lang="en-US" sz="2000" dirty="0" smtClean="0">
                <a:solidFill>
                  <a:srgbClr val="FF0000"/>
                </a:solidFill>
              </a:rPr>
              <a:t> </a:t>
            </a:r>
            <a:r>
              <a:rPr lang="en-US" sz="2000" dirty="0" err="1" smtClean="0">
                <a:solidFill>
                  <a:srgbClr val="FF0000"/>
                </a:solidFill>
              </a:rPr>
              <a:t>amat</a:t>
            </a:r>
            <a:r>
              <a:rPr lang="en-US" sz="2000" dirty="0" smtClean="0">
                <a:solidFill>
                  <a:srgbClr val="FF0000"/>
                </a:solidFill>
              </a:rPr>
              <a:t> </a:t>
            </a:r>
            <a:r>
              <a:rPr lang="en-US" sz="2000" dirty="0" err="1" smtClean="0">
                <a:solidFill>
                  <a:srgbClr val="FF0000"/>
                </a:solidFill>
              </a:rPr>
              <a:t>jelas</a:t>
            </a:r>
            <a:r>
              <a:rPr lang="en-US" sz="2000" dirty="0" smtClean="0">
                <a:solidFill>
                  <a:srgbClr val="FF0000"/>
                </a:solidFill>
              </a:rPr>
              <a:t>, </a:t>
            </a:r>
            <a:r>
              <a:rPr lang="en-US" sz="2000" dirty="0" err="1" smtClean="0">
                <a:solidFill>
                  <a:srgbClr val="FF0000"/>
                </a:solidFill>
              </a:rPr>
              <a:t>yaitu</a:t>
            </a:r>
            <a:r>
              <a:rPr lang="en-US" sz="2000" dirty="0" smtClean="0">
                <a:solidFill>
                  <a:srgbClr val="FF0000"/>
                </a:solidFill>
              </a:rPr>
              <a:t>:</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1. kaki </a:t>
            </a:r>
            <a:r>
              <a:rPr lang="en-US" sz="2000" dirty="0" err="1" smtClean="0">
                <a:solidFill>
                  <a:srgbClr val="FF0000"/>
                </a:solidFill>
              </a:rPr>
              <a:t>gemetar</a:t>
            </a:r>
            <a:r>
              <a:rPr lang="en-US" sz="2000" dirty="0" smtClean="0">
                <a:solidFill>
                  <a:srgbClr val="FF0000"/>
                </a:solidFill>
              </a:rPr>
              <a:t>,</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2. </a:t>
            </a:r>
            <a:r>
              <a:rPr lang="en-US" sz="2000" dirty="0" err="1" smtClean="0">
                <a:solidFill>
                  <a:srgbClr val="FF0000"/>
                </a:solidFill>
              </a:rPr>
              <a:t>tangan</a:t>
            </a:r>
            <a:r>
              <a:rPr lang="en-US" sz="2000" dirty="0" smtClean="0">
                <a:solidFill>
                  <a:srgbClr val="FF0000"/>
                </a:solidFill>
              </a:rPr>
              <a:t> </a:t>
            </a:r>
            <a:r>
              <a:rPr lang="en-US" sz="2000" dirty="0" err="1" smtClean="0">
                <a:solidFill>
                  <a:srgbClr val="FF0000"/>
                </a:solidFill>
              </a:rPr>
              <a:t>gemetar</a:t>
            </a:r>
            <a:r>
              <a:rPr lang="en-US" sz="2000" dirty="0" smtClean="0">
                <a:solidFill>
                  <a:srgbClr val="FF0000"/>
                </a:solidFill>
              </a:rPr>
              <a:t>,</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3. </a:t>
            </a:r>
            <a:r>
              <a:rPr lang="en-US" sz="2000" dirty="0" err="1" smtClean="0">
                <a:solidFill>
                  <a:srgbClr val="FF0000"/>
                </a:solidFill>
              </a:rPr>
              <a:t>jantung</a:t>
            </a:r>
            <a:r>
              <a:rPr lang="en-US" sz="2000" dirty="0" smtClean="0">
                <a:solidFill>
                  <a:srgbClr val="FF0000"/>
                </a:solidFill>
              </a:rPr>
              <a:t> </a:t>
            </a:r>
            <a:r>
              <a:rPr lang="en-US" sz="2000" dirty="0" err="1" smtClean="0">
                <a:solidFill>
                  <a:srgbClr val="FF0000"/>
                </a:solidFill>
              </a:rPr>
              <a:t>berdetak</a:t>
            </a:r>
            <a:r>
              <a:rPr lang="en-US" sz="2000" dirty="0" smtClean="0">
                <a:solidFill>
                  <a:srgbClr val="FF0000"/>
                </a:solidFill>
              </a:rPr>
              <a:t> </a:t>
            </a:r>
            <a:r>
              <a:rPr lang="en-US" sz="2000" dirty="0" err="1" smtClean="0">
                <a:solidFill>
                  <a:srgbClr val="FF0000"/>
                </a:solidFill>
              </a:rPr>
              <a:t>cepat</a:t>
            </a:r>
            <a:r>
              <a:rPr lang="en-US" sz="2000" dirty="0" smtClean="0">
                <a:solidFill>
                  <a:srgbClr val="FF0000"/>
                </a:solidFill>
              </a:rPr>
              <a:t> </a:t>
            </a:r>
            <a:r>
              <a:rPr lang="en-US" sz="2000" dirty="0" err="1" smtClean="0">
                <a:solidFill>
                  <a:srgbClr val="FF0000"/>
                </a:solidFill>
              </a:rPr>
              <a:t>dan</a:t>
            </a:r>
            <a:r>
              <a:rPr lang="en-US" sz="2000" dirty="0" smtClean="0">
                <a:solidFill>
                  <a:srgbClr val="FF0000"/>
                </a:solidFill>
              </a:rPr>
              <a:t> </a:t>
            </a:r>
            <a:r>
              <a:rPr lang="en-US" sz="2000" dirty="0" err="1" smtClean="0">
                <a:solidFill>
                  <a:srgbClr val="FF0000"/>
                </a:solidFill>
              </a:rPr>
              <a:t>keras</a:t>
            </a:r>
            <a:r>
              <a:rPr lang="en-US" sz="2000" dirty="0" smtClean="0">
                <a:solidFill>
                  <a:srgbClr val="FF0000"/>
                </a:solidFill>
              </a:rPr>
              <a:t>,</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4. </a:t>
            </a:r>
            <a:r>
              <a:rPr lang="en-US" sz="2000" dirty="0" err="1" smtClean="0">
                <a:solidFill>
                  <a:srgbClr val="FF0000"/>
                </a:solidFill>
              </a:rPr>
              <a:t>muka</a:t>
            </a:r>
            <a:r>
              <a:rPr lang="en-US" sz="2000" dirty="0" smtClean="0">
                <a:solidFill>
                  <a:srgbClr val="FF0000"/>
                </a:solidFill>
              </a:rPr>
              <a:t> </a:t>
            </a:r>
            <a:r>
              <a:rPr lang="en-US" sz="2000" dirty="0" err="1" smtClean="0">
                <a:solidFill>
                  <a:srgbClr val="FF0000"/>
                </a:solidFill>
              </a:rPr>
              <a:t>menjadi</a:t>
            </a:r>
            <a:r>
              <a:rPr lang="en-US" sz="2000" dirty="0" smtClean="0">
                <a:solidFill>
                  <a:srgbClr val="FF0000"/>
                </a:solidFill>
              </a:rPr>
              <a:t> </a:t>
            </a:r>
            <a:r>
              <a:rPr lang="en-US" sz="2000" dirty="0" err="1" smtClean="0">
                <a:solidFill>
                  <a:srgbClr val="FF0000"/>
                </a:solidFill>
              </a:rPr>
              <a:t>merah</a:t>
            </a:r>
            <a:r>
              <a:rPr lang="en-US" sz="2000" dirty="0" smtClean="0">
                <a:solidFill>
                  <a:srgbClr val="FF0000"/>
                </a:solidFill>
              </a:rPr>
              <a:t>,</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5. </a:t>
            </a:r>
            <a:r>
              <a:rPr lang="en-US" sz="2000" dirty="0" err="1" smtClean="0">
                <a:solidFill>
                  <a:srgbClr val="FF0000"/>
                </a:solidFill>
              </a:rPr>
              <a:t>telinga</a:t>
            </a:r>
            <a:r>
              <a:rPr lang="en-US" sz="2000" dirty="0" smtClean="0">
                <a:solidFill>
                  <a:srgbClr val="FF0000"/>
                </a:solidFill>
              </a:rPr>
              <a:t> </a:t>
            </a:r>
            <a:r>
              <a:rPr lang="en-US" sz="2000" dirty="0" err="1" smtClean="0">
                <a:solidFill>
                  <a:srgbClr val="FF0000"/>
                </a:solidFill>
              </a:rPr>
              <a:t>menjadi</a:t>
            </a:r>
            <a:r>
              <a:rPr lang="en-US" sz="2000" dirty="0" smtClean="0">
                <a:solidFill>
                  <a:srgbClr val="FF0000"/>
                </a:solidFill>
              </a:rPr>
              <a:t> </a:t>
            </a:r>
            <a:r>
              <a:rPr lang="en-US" sz="2000" dirty="0" err="1" smtClean="0">
                <a:solidFill>
                  <a:srgbClr val="FF0000"/>
                </a:solidFill>
              </a:rPr>
              <a:t>terasa</a:t>
            </a:r>
            <a:r>
              <a:rPr lang="en-US" sz="2000" dirty="0" smtClean="0">
                <a:solidFill>
                  <a:srgbClr val="FF0000"/>
                </a:solidFill>
              </a:rPr>
              <a:t> </a:t>
            </a:r>
            <a:r>
              <a:rPr lang="en-US" sz="2000" dirty="0" err="1" smtClean="0">
                <a:solidFill>
                  <a:srgbClr val="FF0000"/>
                </a:solidFill>
              </a:rPr>
              <a:t>panas</a:t>
            </a:r>
            <a:r>
              <a:rPr lang="en-US" sz="2000" dirty="0" smtClean="0">
                <a:solidFill>
                  <a:srgbClr val="FF0000"/>
                </a:solidFill>
              </a:rPr>
              <a:t>,</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6. </a:t>
            </a:r>
            <a:r>
              <a:rPr lang="en-US" sz="2000" dirty="0" err="1" smtClean="0">
                <a:solidFill>
                  <a:srgbClr val="FF0000"/>
                </a:solidFill>
              </a:rPr>
              <a:t>mulut</a:t>
            </a:r>
            <a:r>
              <a:rPr lang="en-US" sz="2000" dirty="0" smtClean="0">
                <a:solidFill>
                  <a:srgbClr val="FF0000"/>
                </a:solidFill>
              </a:rPr>
              <a:t> </a:t>
            </a:r>
            <a:r>
              <a:rPr lang="en-US" sz="2000" dirty="0" err="1" smtClean="0">
                <a:solidFill>
                  <a:srgbClr val="FF0000"/>
                </a:solidFill>
              </a:rPr>
              <a:t>menjadi</a:t>
            </a:r>
            <a:r>
              <a:rPr lang="en-US" sz="2000" dirty="0" smtClean="0">
                <a:solidFill>
                  <a:srgbClr val="FF0000"/>
                </a:solidFill>
              </a:rPr>
              <a:t> </a:t>
            </a:r>
            <a:r>
              <a:rPr lang="en-US" sz="2000" dirty="0" err="1" smtClean="0">
                <a:solidFill>
                  <a:srgbClr val="FF0000"/>
                </a:solidFill>
              </a:rPr>
              <a:t>kering</a:t>
            </a:r>
            <a:r>
              <a:rPr lang="en-US" sz="2000" dirty="0" smtClean="0">
                <a:solidFill>
                  <a:srgbClr val="FF0000"/>
                </a:solidFill>
              </a:rPr>
              <a:t> </a:t>
            </a:r>
            <a:r>
              <a:rPr lang="en-US" sz="2000" dirty="0" err="1" smtClean="0">
                <a:solidFill>
                  <a:srgbClr val="FF0000"/>
                </a:solidFill>
              </a:rPr>
              <a:t>dan</a:t>
            </a:r>
            <a:r>
              <a:rPr lang="en-US" sz="2000" dirty="0" smtClean="0">
                <a:solidFill>
                  <a:srgbClr val="FF0000"/>
                </a:solidFill>
              </a:rPr>
              <a:t> </a:t>
            </a:r>
            <a:r>
              <a:rPr lang="en-US" sz="2000" dirty="0" err="1" smtClean="0">
                <a:solidFill>
                  <a:srgbClr val="FF0000"/>
                </a:solidFill>
              </a:rPr>
              <a:t>bibir</a:t>
            </a:r>
            <a:r>
              <a:rPr lang="en-US" sz="2000" dirty="0" smtClean="0">
                <a:solidFill>
                  <a:srgbClr val="FF0000"/>
                </a:solidFill>
              </a:rPr>
              <a:t> </a:t>
            </a:r>
            <a:r>
              <a:rPr lang="en-US" sz="2000" dirty="0" err="1" smtClean="0">
                <a:solidFill>
                  <a:srgbClr val="FF0000"/>
                </a:solidFill>
              </a:rPr>
              <a:t>sulit</a:t>
            </a:r>
            <a:r>
              <a:rPr lang="en-US" sz="2000" dirty="0" smtClean="0">
                <a:solidFill>
                  <a:srgbClr val="FF0000"/>
                </a:solidFill>
              </a:rPr>
              <a:t> </a:t>
            </a:r>
            <a:r>
              <a:rPr lang="en-US" sz="2000" dirty="0" err="1" smtClean="0">
                <a:solidFill>
                  <a:srgbClr val="FF0000"/>
                </a:solidFill>
              </a:rPr>
              <a:t>digerakkan</a:t>
            </a:r>
            <a:r>
              <a:rPr lang="en-US" sz="2000" dirty="0" smtClean="0">
                <a:solidFill>
                  <a:srgbClr val="FF0000"/>
                </a:solidFill>
              </a:rPr>
              <a:t>,</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7. </a:t>
            </a:r>
            <a:r>
              <a:rPr lang="en-US" sz="2000" dirty="0" err="1" smtClean="0">
                <a:solidFill>
                  <a:srgbClr val="FF0000"/>
                </a:solidFill>
              </a:rPr>
              <a:t>mata</a:t>
            </a:r>
            <a:r>
              <a:rPr lang="en-US" sz="2000" dirty="0" smtClean="0">
                <a:solidFill>
                  <a:srgbClr val="FF0000"/>
                </a:solidFill>
              </a:rPr>
              <a:t> </a:t>
            </a:r>
            <a:r>
              <a:rPr lang="en-US" sz="2000" dirty="0" err="1" smtClean="0">
                <a:solidFill>
                  <a:srgbClr val="FF0000"/>
                </a:solidFill>
              </a:rPr>
              <a:t>tidak</a:t>
            </a:r>
            <a:r>
              <a:rPr lang="en-US" sz="2000" dirty="0" smtClean="0">
                <a:solidFill>
                  <a:srgbClr val="FF0000"/>
                </a:solidFill>
              </a:rPr>
              <a:t> </a:t>
            </a:r>
            <a:r>
              <a:rPr lang="en-US" sz="2000" dirty="0" err="1" smtClean="0">
                <a:solidFill>
                  <a:srgbClr val="FF0000"/>
                </a:solidFill>
              </a:rPr>
              <a:t>berani</a:t>
            </a:r>
            <a:r>
              <a:rPr lang="en-US" sz="2000" dirty="0" smtClean="0">
                <a:solidFill>
                  <a:srgbClr val="FF0000"/>
                </a:solidFill>
              </a:rPr>
              <a:t> </a:t>
            </a:r>
            <a:r>
              <a:rPr lang="en-US" sz="2000" dirty="0" err="1" smtClean="0">
                <a:solidFill>
                  <a:srgbClr val="FF0000"/>
                </a:solidFill>
              </a:rPr>
              <a:t>memandang</a:t>
            </a:r>
            <a:r>
              <a:rPr lang="en-US" sz="2000" dirty="0" smtClean="0">
                <a:solidFill>
                  <a:srgbClr val="FF0000"/>
                </a:solidFill>
              </a:rPr>
              <a:t> </a:t>
            </a:r>
            <a:r>
              <a:rPr lang="en-US" sz="2000" dirty="0" err="1" smtClean="0">
                <a:solidFill>
                  <a:srgbClr val="FF0000"/>
                </a:solidFill>
              </a:rPr>
              <a:t>pendengar</a:t>
            </a:r>
            <a:r>
              <a:rPr lang="en-US" sz="2000" dirty="0" smtClean="0">
                <a:solidFill>
                  <a:srgbClr val="FF0000"/>
                </a:solidFill>
              </a:rPr>
              <a:t>, </a:t>
            </a:r>
            <a:r>
              <a:rPr lang="en-US" sz="2000" dirty="0" err="1" smtClean="0">
                <a:solidFill>
                  <a:srgbClr val="FF0000"/>
                </a:solidFill>
              </a:rPr>
              <a:t>dan</a:t>
            </a:r>
            <a:r>
              <a:rPr lang="id-ID" sz="2000" dirty="0" smtClean="0">
                <a:solidFill>
                  <a:srgbClr val="FF0000"/>
                </a:solidFill>
              </a:rPr>
              <a:t/>
            </a:r>
            <a:br>
              <a:rPr lang="id-ID" sz="2000" dirty="0" smtClean="0">
                <a:solidFill>
                  <a:srgbClr val="FF0000"/>
                </a:solidFill>
              </a:rPr>
            </a:br>
            <a:r>
              <a:rPr lang="en-US" sz="2000" dirty="0" smtClean="0">
                <a:solidFill>
                  <a:srgbClr val="FF0000"/>
                </a:solidFill>
              </a:rPr>
              <a:t>8. </a:t>
            </a:r>
            <a:r>
              <a:rPr lang="en-US" sz="2000" dirty="0" err="1" smtClean="0">
                <a:solidFill>
                  <a:srgbClr val="FF0000"/>
                </a:solidFill>
              </a:rPr>
              <a:t>keringat</a:t>
            </a:r>
            <a:r>
              <a:rPr lang="en-US" sz="2000" dirty="0" smtClean="0">
                <a:solidFill>
                  <a:srgbClr val="FF0000"/>
                </a:solidFill>
              </a:rPr>
              <a:t> </a:t>
            </a:r>
            <a:r>
              <a:rPr lang="en-US" sz="2000" dirty="0" err="1" smtClean="0">
                <a:solidFill>
                  <a:srgbClr val="FF0000"/>
                </a:solidFill>
              </a:rPr>
              <a:t>dingin</a:t>
            </a:r>
            <a:r>
              <a:rPr lang="en-US" sz="2000" dirty="0" smtClean="0">
                <a:solidFill>
                  <a:srgbClr val="FF0000"/>
                </a:solidFill>
              </a:rPr>
              <a:t> </a:t>
            </a:r>
            <a:r>
              <a:rPr lang="en-US" sz="2000" dirty="0" err="1" smtClean="0">
                <a:solidFill>
                  <a:srgbClr val="FF0000"/>
                </a:solidFill>
              </a:rPr>
              <a:t>bercucuran</a:t>
            </a:r>
            <a:r>
              <a:rPr lang="en-US" sz="2000" dirty="0" smtClean="0">
                <a:solidFill>
                  <a:srgbClr val="FF0000"/>
                </a:solidFill>
              </a:rPr>
              <a:t>.</a:t>
            </a:r>
            <a:r>
              <a:rPr lang="id-ID" dirty="0" smtClean="0">
                <a:solidFill>
                  <a:srgbClr val="FF0000"/>
                </a:solidFill>
              </a:rPr>
              <a:t/>
            </a:r>
            <a:br>
              <a:rPr lang="id-ID" dirty="0" smtClean="0">
                <a:solidFill>
                  <a:srgbClr val="FF0000"/>
                </a:solidFill>
              </a:rPr>
            </a:br>
            <a:endParaRPr lang="id-ID"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title"/>
          </p:nvPr>
        </p:nvSpPr>
        <p:spPr>
          <a:xfrm>
            <a:off x="457200" y="274638"/>
            <a:ext cx="8229600" cy="6154758"/>
          </a:xfrm>
        </p:spPr>
        <p:txBody>
          <a:bodyPr>
            <a:normAutofit/>
          </a:bodyPr>
          <a:lstStyle/>
          <a:p>
            <a:pPr marL="342900" lvl="0" indent="-342900"/>
            <a:r>
              <a:rPr lang="id-ID" sz="1800" b="1" dirty="0" smtClean="0">
                <a:solidFill>
                  <a:srgbClr val="FF0000"/>
                </a:solidFill>
              </a:rPr>
              <a:t>   </a:t>
            </a:r>
            <a:r>
              <a:rPr lang="en-US" sz="1800" b="1" dirty="0" err="1" smtClean="0">
                <a:solidFill>
                  <a:srgbClr val="FF0000"/>
                </a:solidFill>
              </a:rPr>
              <a:t>Membangkitkan</a:t>
            </a:r>
            <a:r>
              <a:rPr lang="en-US" sz="1800" b="1" dirty="0" smtClean="0">
                <a:solidFill>
                  <a:srgbClr val="FF0000"/>
                </a:solidFill>
              </a:rPr>
              <a:t> </a:t>
            </a:r>
            <a:r>
              <a:rPr lang="en-US" sz="1800" b="1" dirty="0" err="1">
                <a:solidFill>
                  <a:srgbClr val="FF0000"/>
                </a:solidFill>
              </a:rPr>
              <a:t>Keberanian</a:t>
            </a:r>
            <a:r>
              <a:rPr lang="en-US" sz="1800" b="1" dirty="0">
                <a:solidFill>
                  <a:srgbClr val="FF0000"/>
                </a:solidFill>
              </a:rPr>
              <a:t> </a:t>
            </a:r>
            <a:r>
              <a:rPr lang="en-US" sz="1800" b="1" dirty="0" err="1" smtClean="0">
                <a:solidFill>
                  <a:srgbClr val="FF0000"/>
                </a:solidFill>
              </a:rPr>
              <a:t>Berpidato</a:t>
            </a:r>
            <a:r>
              <a:rPr lang="id-ID" sz="1800" b="1" dirty="0" smtClean="0">
                <a:solidFill>
                  <a:srgbClr val="FF0000"/>
                </a:solidFill>
              </a:rPr>
              <a:t/>
            </a:r>
            <a:br>
              <a:rPr lang="id-ID" sz="1800" b="1" dirty="0" smtClean="0">
                <a:solidFill>
                  <a:srgbClr val="FF0000"/>
                </a:solidFill>
              </a:rPr>
            </a:br>
            <a:r>
              <a:rPr lang="en-US" sz="1800" dirty="0" err="1" smtClean="0">
                <a:solidFill>
                  <a:srgbClr val="FF0000"/>
                </a:solidFill>
              </a:rPr>
              <a:t>Tahap-tahap</a:t>
            </a:r>
            <a:r>
              <a:rPr lang="en-US" sz="1800" dirty="0" smtClean="0">
                <a:solidFill>
                  <a:srgbClr val="FF0000"/>
                </a:solidFill>
              </a:rPr>
              <a:t> </a:t>
            </a:r>
            <a:r>
              <a:rPr lang="en-US" sz="1800" dirty="0" err="1">
                <a:solidFill>
                  <a:srgbClr val="FF0000"/>
                </a:solidFill>
              </a:rPr>
              <a:t>latihan</a:t>
            </a:r>
            <a:r>
              <a:rPr lang="en-US" sz="1800" dirty="0">
                <a:solidFill>
                  <a:srgbClr val="FF0000"/>
                </a:solidFill>
              </a:rPr>
              <a:t> </a:t>
            </a:r>
            <a:r>
              <a:rPr lang="en-US" sz="1800" dirty="0" err="1">
                <a:solidFill>
                  <a:srgbClr val="FF0000"/>
                </a:solidFill>
              </a:rPr>
              <a:t>berikut</a:t>
            </a:r>
            <a:r>
              <a:rPr lang="en-US" sz="1800" dirty="0">
                <a:solidFill>
                  <a:srgbClr val="FF0000"/>
                </a:solidFill>
              </a:rPr>
              <a:t> </a:t>
            </a:r>
            <a:r>
              <a:rPr lang="en-US" sz="1800" dirty="0" err="1">
                <a:solidFill>
                  <a:srgbClr val="FF0000"/>
                </a:solidFill>
              </a:rPr>
              <a:t>ini</a:t>
            </a:r>
            <a:r>
              <a:rPr lang="en-US" sz="1800" dirty="0">
                <a:solidFill>
                  <a:srgbClr val="FF0000"/>
                </a:solidFill>
              </a:rPr>
              <a:t> </a:t>
            </a:r>
            <a:r>
              <a:rPr lang="en-US" sz="1800" dirty="0" err="1">
                <a:solidFill>
                  <a:srgbClr val="FF0000"/>
                </a:solidFill>
              </a:rPr>
              <a:t>dapat</a:t>
            </a:r>
            <a:r>
              <a:rPr lang="en-US" sz="1800" dirty="0">
                <a:solidFill>
                  <a:srgbClr val="FF0000"/>
                </a:solidFill>
              </a:rPr>
              <a:t> </a:t>
            </a:r>
            <a:r>
              <a:rPr lang="en-US" sz="1800" dirty="0" err="1">
                <a:solidFill>
                  <a:srgbClr val="FF0000"/>
                </a:solidFill>
              </a:rPr>
              <a:t>dilakukan</a:t>
            </a:r>
            <a:r>
              <a:rPr lang="en-US" sz="1800" dirty="0">
                <a:solidFill>
                  <a:srgbClr val="FF0000"/>
                </a:solidFill>
              </a:rPr>
              <a:t> </a:t>
            </a:r>
            <a:r>
              <a:rPr lang="en-US" sz="1800" dirty="0" err="1" smtClean="0">
                <a:solidFill>
                  <a:srgbClr val="FF0000"/>
                </a:solidFill>
              </a:rPr>
              <a:t>untuk</a:t>
            </a:r>
            <a:r>
              <a:rPr lang="en-US" sz="1800" dirty="0" smtClean="0">
                <a:solidFill>
                  <a:srgbClr val="FF0000"/>
                </a:solidFill>
              </a:rPr>
              <a:t> </a:t>
            </a:r>
            <a:r>
              <a:rPr lang="en-US" sz="1800" dirty="0" err="1">
                <a:solidFill>
                  <a:srgbClr val="FF0000"/>
                </a:solidFill>
              </a:rPr>
              <a:t>menumbuhkan</a:t>
            </a:r>
            <a:r>
              <a:rPr lang="en-US" sz="1800" dirty="0">
                <a:solidFill>
                  <a:srgbClr val="FF0000"/>
                </a:solidFill>
              </a:rPr>
              <a:t>, </a:t>
            </a:r>
            <a:r>
              <a:rPr lang="en-US" sz="1800" dirty="0" err="1">
                <a:solidFill>
                  <a:srgbClr val="FF0000"/>
                </a:solidFill>
              </a:rPr>
              <a:t>memantapkan</a:t>
            </a:r>
            <a:r>
              <a:rPr lang="en-US" sz="1800" dirty="0">
                <a:solidFill>
                  <a:srgbClr val="FF0000"/>
                </a:solidFill>
              </a:rPr>
              <a:t>, </a:t>
            </a:r>
            <a:r>
              <a:rPr lang="en-US" sz="1800" dirty="0" err="1">
                <a:solidFill>
                  <a:srgbClr val="FF0000"/>
                </a:solidFill>
              </a:rPr>
              <a:t>dan</a:t>
            </a:r>
            <a:r>
              <a:rPr lang="en-US" sz="1800" dirty="0">
                <a:solidFill>
                  <a:srgbClr val="FF0000"/>
                </a:solidFill>
              </a:rPr>
              <a:t> </a:t>
            </a:r>
            <a:r>
              <a:rPr lang="en-US" sz="1800" dirty="0" err="1">
                <a:solidFill>
                  <a:srgbClr val="FF0000"/>
                </a:solidFill>
              </a:rPr>
              <a:t>mengembangkan</a:t>
            </a:r>
            <a:r>
              <a:rPr lang="en-US" sz="1800" dirty="0">
                <a:solidFill>
                  <a:srgbClr val="FF0000"/>
                </a:solidFill>
              </a:rPr>
              <a:t> </a:t>
            </a:r>
            <a:r>
              <a:rPr lang="en-US" sz="1800" dirty="0" err="1">
                <a:solidFill>
                  <a:srgbClr val="FF0000"/>
                </a:solidFill>
              </a:rPr>
              <a:t>keberanian</a:t>
            </a:r>
            <a:r>
              <a:rPr lang="en-US" sz="1800" dirty="0">
                <a:solidFill>
                  <a:srgbClr val="FF0000"/>
                </a:solidFill>
              </a:rPr>
              <a:t> </a:t>
            </a:r>
            <a:r>
              <a:rPr lang="en-US" sz="1800" dirty="0" err="1">
                <a:solidFill>
                  <a:srgbClr val="FF0000"/>
                </a:solidFill>
              </a:rPr>
              <a:t>berpidato</a:t>
            </a:r>
            <a:r>
              <a:rPr lang="en-US" sz="1800" dirty="0">
                <a:solidFill>
                  <a:srgbClr val="FF0000"/>
                </a:solidFill>
              </a:rPr>
              <a:t>.</a:t>
            </a:r>
            <a:r>
              <a:rPr lang="id-ID" sz="1800" dirty="0">
                <a:solidFill>
                  <a:srgbClr val="FF0000"/>
                </a:solidFill>
              </a:rPr>
              <a:t/>
            </a:r>
            <a:br>
              <a:rPr lang="id-ID" sz="1800" dirty="0">
                <a:solidFill>
                  <a:srgbClr val="FF0000"/>
                </a:solidFill>
              </a:rPr>
            </a:br>
            <a:r>
              <a:rPr lang="en-US" sz="1800" dirty="0">
                <a:solidFill>
                  <a:srgbClr val="FF0000"/>
                </a:solidFill>
              </a:rPr>
              <a:t> </a:t>
            </a:r>
            <a:r>
              <a:rPr lang="id-ID" sz="1800" dirty="0">
                <a:solidFill>
                  <a:srgbClr val="FF0000"/>
                </a:solidFill>
              </a:rPr>
              <a:t/>
            </a:r>
            <a:br>
              <a:rPr lang="id-ID" sz="1800" dirty="0">
                <a:solidFill>
                  <a:srgbClr val="FF0000"/>
                </a:solidFill>
              </a:rPr>
            </a:br>
            <a:r>
              <a:rPr lang="id-ID" sz="1800" dirty="0" smtClean="0">
                <a:solidFill>
                  <a:srgbClr val="FF0000"/>
                </a:solidFill>
              </a:rPr>
              <a:t/>
            </a:r>
            <a:br>
              <a:rPr lang="id-ID" sz="1800" dirty="0" smtClean="0">
                <a:solidFill>
                  <a:srgbClr val="FF0000"/>
                </a:solidFill>
              </a:rPr>
            </a:br>
            <a:r>
              <a:rPr lang="id-ID" sz="1800" b="1" dirty="0" smtClean="0">
                <a:solidFill>
                  <a:srgbClr val="FF0000"/>
                </a:solidFill>
              </a:rPr>
              <a:t> </a:t>
            </a:r>
            <a:r>
              <a:rPr lang="id-ID" sz="1800" b="1" dirty="0" smtClean="0">
                <a:solidFill>
                  <a:srgbClr val="FF0000"/>
                </a:solidFill>
              </a:rPr>
              <a:t>Positif thinking</a:t>
            </a:r>
            <a:r>
              <a:rPr lang="id-ID" sz="1800" dirty="0" smtClean="0">
                <a:solidFill>
                  <a:srgbClr val="FF0000"/>
                </a:solidFill>
              </a:rPr>
              <a:t/>
            </a:r>
            <a:br>
              <a:rPr lang="id-ID" sz="1800" dirty="0" smtClean="0">
                <a:solidFill>
                  <a:srgbClr val="FF0000"/>
                </a:solidFill>
              </a:rPr>
            </a:br>
            <a:r>
              <a:rPr lang="id-ID" sz="1800" dirty="0" smtClean="0">
                <a:solidFill>
                  <a:srgbClr val="FF0000"/>
                </a:solidFill>
              </a:rPr>
              <a:t> </a:t>
            </a:r>
            <a:r>
              <a:rPr lang="id-ID" sz="1800" b="1" dirty="0" smtClean="0">
                <a:solidFill>
                  <a:srgbClr val="FF0000"/>
                </a:solidFill>
              </a:rPr>
              <a:t>Berusaha angkat tangan mengemukakan pertanyaan atau pendapat</a:t>
            </a:r>
            <a:br>
              <a:rPr lang="id-ID" sz="1800" b="1" dirty="0" smtClean="0">
                <a:solidFill>
                  <a:srgbClr val="FF0000"/>
                </a:solidFill>
              </a:rPr>
            </a:br>
            <a:r>
              <a:rPr lang="id-ID" sz="1800" b="1" dirty="0" smtClean="0">
                <a:solidFill>
                  <a:srgbClr val="FF0000"/>
                </a:solidFill>
              </a:rPr>
              <a:t> </a:t>
            </a:r>
            <a:r>
              <a:rPr lang="en-US" sz="1800" b="1" dirty="0" err="1" smtClean="0">
                <a:solidFill>
                  <a:srgbClr val="FF0000"/>
                </a:solidFill>
              </a:rPr>
              <a:t>Memperkenalkan</a:t>
            </a:r>
            <a:r>
              <a:rPr lang="en-US" sz="1800" b="1" dirty="0" smtClean="0">
                <a:solidFill>
                  <a:srgbClr val="FF0000"/>
                </a:solidFill>
              </a:rPr>
              <a:t> </a:t>
            </a:r>
            <a:r>
              <a:rPr lang="en-US" sz="1800" b="1" dirty="0" err="1" smtClean="0">
                <a:solidFill>
                  <a:srgbClr val="FF0000"/>
                </a:solidFill>
              </a:rPr>
              <a:t>Diri</a:t>
            </a:r>
            <a:r>
              <a:rPr lang="id-ID" sz="1800" b="1" dirty="0" smtClean="0">
                <a:solidFill>
                  <a:srgbClr val="FF0000"/>
                </a:solidFill>
              </a:rPr>
              <a:t/>
            </a:r>
            <a:br>
              <a:rPr lang="id-ID" sz="1800" b="1" dirty="0" smtClean="0">
                <a:solidFill>
                  <a:srgbClr val="FF0000"/>
                </a:solidFill>
              </a:rPr>
            </a:br>
            <a:r>
              <a:rPr lang="en-US" sz="1800" b="1" dirty="0" smtClean="0">
                <a:solidFill>
                  <a:srgbClr val="FF0000"/>
                </a:solidFill>
              </a:rPr>
              <a:t> </a:t>
            </a:r>
            <a:r>
              <a:rPr lang="en-US" sz="1800" b="1" dirty="0" err="1" smtClean="0">
                <a:solidFill>
                  <a:srgbClr val="FF0000"/>
                </a:solidFill>
              </a:rPr>
              <a:t>Mendongeng</a:t>
            </a:r>
            <a:r>
              <a:rPr lang="id-ID" sz="1800" b="1" dirty="0" smtClean="0">
                <a:solidFill>
                  <a:srgbClr val="FF0000"/>
                </a:solidFill>
              </a:rPr>
              <a:t/>
            </a:r>
            <a:br>
              <a:rPr lang="id-ID" sz="1800" b="1" dirty="0" smtClean="0">
                <a:solidFill>
                  <a:srgbClr val="FF0000"/>
                </a:solidFill>
              </a:rPr>
            </a:br>
            <a:r>
              <a:rPr lang="en-US" sz="1800" b="1" dirty="0" smtClean="0">
                <a:solidFill>
                  <a:srgbClr val="FF0000"/>
                </a:solidFill>
              </a:rPr>
              <a:t> </a:t>
            </a:r>
            <a:r>
              <a:rPr lang="en-US" sz="1800" b="1" dirty="0" err="1" smtClean="0">
                <a:solidFill>
                  <a:srgbClr val="FF0000"/>
                </a:solidFill>
              </a:rPr>
              <a:t>Menceritakan</a:t>
            </a:r>
            <a:r>
              <a:rPr lang="en-US" sz="1800" b="1" dirty="0" smtClean="0">
                <a:solidFill>
                  <a:srgbClr val="FF0000"/>
                </a:solidFill>
              </a:rPr>
              <a:t> </a:t>
            </a:r>
            <a:r>
              <a:rPr lang="en-US" sz="1800" b="1" dirty="0" err="1" smtClean="0">
                <a:solidFill>
                  <a:srgbClr val="FF0000"/>
                </a:solidFill>
              </a:rPr>
              <a:t>Pengalaman</a:t>
            </a:r>
            <a:r>
              <a:rPr lang="en-US" sz="1800" b="1" dirty="0" smtClean="0">
                <a:solidFill>
                  <a:srgbClr val="FF0000"/>
                </a:solidFill>
              </a:rPr>
              <a:t> </a:t>
            </a:r>
            <a:r>
              <a:rPr lang="en-US" sz="1800" b="1" dirty="0" err="1" smtClean="0">
                <a:solidFill>
                  <a:srgbClr val="FF0000"/>
                </a:solidFill>
              </a:rPr>
              <a:t>Menarik</a:t>
            </a:r>
            <a:r>
              <a:rPr lang="id-ID" sz="1800" dirty="0" smtClean="0">
                <a:solidFill>
                  <a:srgbClr val="FF0000"/>
                </a:solidFill>
              </a:rPr>
              <a:t/>
            </a:r>
            <a:br>
              <a:rPr lang="id-ID" sz="1800" dirty="0" smtClean="0">
                <a:solidFill>
                  <a:srgbClr val="FF0000"/>
                </a:solidFill>
              </a:rPr>
            </a:br>
            <a:r>
              <a:rPr lang="en-US" sz="1800" b="1" dirty="0" smtClean="0">
                <a:solidFill>
                  <a:srgbClr val="FF0000"/>
                </a:solidFill>
              </a:rPr>
              <a:t> </a:t>
            </a:r>
            <a:r>
              <a:rPr lang="en-US" sz="1800" b="1" dirty="0" err="1" smtClean="0">
                <a:solidFill>
                  <a:srgbClr val="FF0000"/>
                </a:solidFill>
              </a:rPr>
              <a:t>Menceritakan</a:t>
            </a:r>
            <a:r>
              <a:rPr lang="en-US" sz="1800" b="1" dirty="0" smtClean="0">
                <a:solidFill>
                  <a:srgbClr val="FF0000"/>
                </a:solidFill>
              </a:rPr>
              <a:t> </a:t>
            </a:r>
            <a:r>
              <a:rPr lang="en-US" sz="1800" b="1" dirty="0" err="1" smtClean="0">
                <a:solidFill>
                  <a:srgbClr val="FF0000"/>
                </a:solidFill>
              </a:rPr>
              <a:t>Lagu</a:t>
            </a:r>
            <a:r>
              <a:rPr lang="en-US" sz="1800" b="1" dirty="0" smtClean="0">
                <a:solidFill>
                  <a:srgbClr val="FF0000"/>
                </a:solidFill>
              </a:rPr>
              <a:t> </a:t>
            </a:r>
            <a:r>
              <a:rPr lang="en-US" sz="1800" b="1" dirty="0" err="1" smtClean="0">
                <a:solidFill>
                  <a:srgbClr val="FF0000"/>
                </a:solidFill>
              </a:rPr>
              <a:t>Kenangan</a:t>
            </a:r>
            <a:r>
              <a:rPr lang="id-ID" sz="1800" b="1" dirty="0" smtClean="0">
                <a:solidFill>
                  <a:srgbClr val="FF0000"/>
                </a:solidFill>
              </a:rPr>
              <a:t/>
            </a:r>
            <a:br>
              <a:rPr lang="id-ID" sz="1800" b="1" dirty="0" smtClean="0">
                <a:solidFill>
                  <a:srgbClr val="FF0000"/>
                </a:solidFill>
              </a:rPr>
            </a:br>
            <a:r>
              <a:rPr lang="en-US" sz="1800" b="1" dirty="0" smtClean="0">
                <a:solidFill>
                  <a:srgbClr val="FF0000"/>
                </a:solidFill>
              </a:rPr>
              <a:t> </a:t>
            </a:r>
            <a:r>
              <a:rPr lang="en-US" sz="1800" b="1" dirty="0" err="1" smtClean="0">
                <a:solidFill>
                  <a:srgbClr val="FF0000"/>
                </a:solidFill>
              </a:rPr>
              <a:t>Menirukan</a:t>
            </a:r>
            <a:r>
              <a:rPr lang="en-US" sz="1800" b="1" dirty="0" smtClean="0">
                <a:solidFill>
                  <a:srgbClr val="FF0000"/>
                </a:solidFill>
              </a:rPr>
              <a:t> </a:t>
            </a:r>
            <a:r>
              <a:rPr lang="en-US" sz="1800" b="1" dirty="0" err="1" smtClean="0">
                <a:solidFill>
                  <a:srgbClr val="FF0000"/>
                </a:solidFill>
              </a:rPr>
              <a:t>Tokoh</a:t>
            </a:r>
            <a:r>
              <a:rPr lang="en-US" sz="1800" b="1" dirty="0" smtClean="0">
                <a:solidFill>
                  <a:srgbClr val="FF0000"/>
                </a:solidFill>
              </a:rPr>
              <a:t> </a:t>
            </a:r>
            <a:r>
              <a:rPr lang="en-US" sz="1800" b="1" dirty="0" err="1" smtClean="0">
                <a:solidFill>
                  <a:srgbClr val="FF0000"/>
                </a:solidFill>
              </a:rPr>
              <a:t>Terkenal</a:t>
            </a:r>
            <a:r>
              <a:rPr lang="id-ID" sz="1800" dirty="0" smtClean="0">
                <a:solidFill>
                  <a:srgbClr val="FF0000"/>
                </a:solidFill>
              </a:rPr>
              <a:t/>
            </a:r>
            <a:br>
              <a:rPr lang="id-ID" sz="1800" dirty="0" smtClean="0">
                <a:solidFill>
                  <a:srgbClr val="FF0000"/>
                </a:solidFill>
              </a:rPr>
            </a:br>
            <a:r>
              <a:rPr lang="en-US" sz="1800" b="1" dirty="0" smtClean="0">
                <a:solidFill>
                  <a:srgbClr val="FF0000"/>
                </a:solidFill>
              </a:rPr>
              <a:t> </a:t>
            </a:r>
            <a:r>
              <a:rPr lang="en-US" sz="1800" b="1" dirty="0" err="1" smtClean="0">
                <a:solidFill>
                  <a:srgbClr val="FF0000"/>
                </a:solidFill>
              </a:rPr>
              <a:t>Memberi</a:t>
            </a:r>
            <a:r>
              <a:rPr lang="en-US" sz="1800" b="1" dirty="0" smtClean="0">
                <a:solidFill>
                  <a:srgbClr val="FF0000"/>
                </a:solidFill>
              </a:rPr>
              <a:t> </a:t>
            </a:r>
            <a:r>
              <a:rPr lang="en-US" sz="1800" b="1" dirty="0" err="1" smtClean="0">
                <a:solidFill>
                  <a:srgbClr val="FF0000"/>
                </a:solidFill>
              </a:rPr>
              <a:t>Komentar</a:t>
            </a:r>
            <a:r>
              <a:rPr lang="id-ID" sz="1800" b="1" dirty="0" smtClean="0">
                <a:solidFill>
                  <a:srgbClr val="FF0000"/>
                </a:solidFill>
              </a:rPr>
              <a:t/>
            </a:r>
            <a:br>
              <a:rPr lang="id-ID" sz="1800" b="1" dirty="0" smtClean="0">
                <a:solidFill>
                  <a:srgbClr val="FF0000"/>
                </a:solidFill>
              </a:rPr>
            </a:br>
            <a:r>
              <a:rPr lang="en-US" sz="1800" b="1" dirty="0" smtClean="0">
                <a:solidFill>
                  <a:srgbClr val="FF0000"/>
                </a:solidFill>
              </a:rPr>
              <a:t> </a:t>
            </a:r>
            <a:r>
              <a:rPr lang="en-US" sz="1800" b="1" dirty="0" err="1" smtClean="0">
                <a:solidFill>
                  <a:srgbClr val="FF0000"/>
                </a:solidFill>
              </a:rPr>
              <a:t>Menyampaikan</a:t>
            </a:r>
            <a:r>
              <a:rPr lang="en-US" sz="1800" b="1" dirty="0" smtClean="0">
                <a:solidFill>
                  <a:srgbClr val="FF0000"/>
                </a:solidFill>
              </a:rPr>
              <a:t> </a:t>
            </a:r>
            <a:r>
              <a:rPr lang="en-US" sz="1800" b="1" dirty="0" err="1" smtClean="0">
                <a:solidFill>
                  <a:srgbClr val="FF0000"/>
                </a:solidFill>
              </a:rPr>
              <a:t>Pendapat</a:t>
            </a:r>
            <a:r>
              <a:rPr lang="id-ID" sz="1800" dirty="0" smtClean="0">
                <a:solidFill>
                  <a:srgbClr val="FF0000"/>
                </a:solidFill>
              </a:rPr>
              <a:t/>
            </a:r>
            <a:br>
              <a:rPr lang="id-ID" sz="1800" dirty="0" smtClean="0">
                <a:solidFill>
                  <a:srgbClr val="FF0000"/>
                </a:solidFill>
              </a:rPr>
            </a:br>
            <a:r>
              <a:rPr lang="en-US" sz="1800" b="1" dirty="0" smtClean="0">
                <a:solidFill>
                  <a:srgbClr val="FF0000"/>
                </a:solidFill>
              </a:rPr>
              <a:t> </a:t>
            </a:r>
            <a:r>
              <a:rPr lang="en-US" sz="1800" b="1" dirty="0" err="1" smtClean="0">
                <a:solidFill>
                  <a:srgbClr val="FF0000"/>
                </a:solidFill>
              </a:rPr>
              <a:t>Lomba</a:t>
            </a:r>
            <a:r>
              <a:rPr lang="en-US" sz="1800" b="1" dirty="0" smtClean="0">
                <a:solidFill>
                  <a:srgbClr val="FF0000"/>
                </a:solidFill>
              </a:rPr>
              <a:t> </a:t>
            </a:r>
            <a:r>
              <a:rPr lang="en-US" sz="1800" b="1" dirty="0" err="1" smtClean="0">
                <a:solidFill>
                  <a:srgbClr val="FF0000"/>
                </a:solidFill>
              </a:rPr>
              <a:t>Pidato</a:t>
            </a:r>
            <a:r>
              <a:rPr lang="en-US" sz="1800" b="1" dirty="0" smtClean="0">
                <a:solidFill>
                  <a:srgbClr val="FF0000"/>
                </a:solidFill>
              </a:rPr>
              <a:t> </a:t>
            </a:r>
            <a:r>
              <a:rPr lang="id-ID" sz="1800" dirty="0" smtClean="0">
                <a:solidFill>
                  <a:srgbClr val="FF0000"/>
                </a:solidFill>
              </a:rPr>
              <a:t/>
            </a:r>
            <a:br>
              <a:rPr lang="id-ID" sz="1800" dirty="0" smtClean="0">
                <a:solidFill>
                  <a:srgbClr val="FF0000"/>
                </a:solidFill>
              </a:rPr>
            </a:br>
            <a:r>
              <a:rPr lang="en-US" sz="1800" b="1" dirty="0" smtClean="0">
                <a:solidFill>
                  <a:srgbClr val="FF0000"/>
                </a:solidFill>
              </a:rPr>
              <a:t> </a:t>
            </a:r>
            <a:r>
              <a:rPr lang="en-US" sz="1800" b="1" dirty="0" err="1" smtClean="0">
                <a:solidFill>
                  <a:srgbClr val="FF0000"/>
                </a:solidFill>
              </a:rPr>
              <a:t>Memimpin</a:t>
            </a:r>
            <a:r>
              <a:rPr lang="en-US" sz="1800" b="1" dirty="0" smtClean="0">
                <a:solidFill>
                  <a:srgbClr val="FF0000"/>
                </a:solidFill>
              </a:rPr>
              <a:t> </a:t>
            </a:r>
            <a:r>
              <a:rPr lang="en-US" sz="1800" b="1" dirty="0" err="1" smtClean="0">
                <a:solidFill>
                  <a:srgbClr val="FF0000"/>
                </a:solidFill>
              </a:rPr>
              <a:t>Diskusi</a:t>
            </a:r>
            <a:r>
              <a:rPr lang="id-ID" sz="1800" dirty="0" smtClean="0">
                <a:solidFill>
                  <a:srgbClr val="FF0000"/>
                </a:solidFill>
              </a:rPr>
              <a:t/>
            </a:r>
            <a:br>
              <a:rPr lang="id-ID" sz="1800" dirty="0" smtClean="0">
                <a:solidFill>
                  <a:srgbClr val="FF0000"/>
                </a:solidFill>
              </a:rPr>
            </a:br>
            <a:r>
              <a:rPr lang="en-US" sz="1800" b="1" dirty="0" smtClean="0">
                <a:solidFill>
                  <a:srgbClr val="FF0000"/>
                </a:solidFill>
              </a:rPr>
              <a:t> </a:t>
            </a:r>
            <a:r>
              <a:rPr lang="en-US" sz="1800" b="1" dirty="0" err="1" smtClean="0">
                <a:solidFill>
                  <a:srgbClr val="FF0000"/>
                </a:solidFill>
              </a:rPr>
              <a:t>Pidato</a:t>
            </a:r>
            <a:r>
              <a:rPr lang="en-US" sz="1800" b="1" dirty="0" smtClean="0">
                <a:solidFill>
                  <a:srgbClr val="FF0000"/>
                </a:solidFill>
              </a:rPr>
              <a:t> </a:t>
            </a:r>
            <a:r>
              <a:rPr lang="en-US" sz="1800" b="1" dirty="0" err="1" smtClean="0">
                <a:solidFill>
                  <a:srgbClr val="FF0000"/>
                </a:solidFill>
              </a:rPr>
              <a:t>Sederhana</a:t>
            </a:r>
            <a:endParaRPr lang="id-ID" sz="1800"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42</TotalTime>
  <Words>14</Words>
  <Application>Microsoft Office PowerPoint</Application>
  <PresentationFormat>On-screen Show (4:3)</PresentationFormat>
  <Paragraphs>6</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Metro</vt:lpstr>
      <vt:lpstr>PUBLIC SPEAKING / BERPIDATO   Bakat dan keterampilan Berpidato Aneh tapi nyata. Itulah kenyataan yang hampir selalu terjadi. Mengapa orang enggan duduk di depan? Malu, takut, atau segan? Itu baru masalah duduk di depan.  Bagaimana kalau disuruh berpidato di depan? Hampir dapat dipastikan bahwa semuanya menolak. Tentu bermacam-macam alasan mereka: malu, takut, belum siap, besok-besok saja, yang lain saja, atau alasan-alasan lain yang semuanya bernada penolakan. Bahkan ada yang terang-terangan menolak keras, “Tidak mau, lebih baik aku pulang sekarang.” </vt:lpstr>
      <vt:lpstr>Hambatan Dalam Berpidato Orang yang terserang demam panggung terlihat nyata karena secara fisik tanda-tandanya amat jelas, yaitu: 1. kaki gemetar, 2. tangan gemetar, 3. jantung berdetak cepat dan keras, 4. muka menjadi merah, 5. telinga menjadi terasa panas, 6. mulut menjadi kering dan bibir sulit digerakkan, 7. mata tidak berani memandang pendengar, dan 8. keringat dingin bercucuran. </vt:lpstr>
      <vt:lpstr>   Membangkitkan Keberanian Berpidato Tahap-tahap latihan berikut ini dapat dilakukan untuk menumbuhkan, memantapkan, dan mengembangkan keberanian berpidato.     Positif thinking  Berusaha angkat tangan mengemukakan pertanyaan atau pendapat  Memperkenalkan Diri  Mendongeng  Menceritakan Pengalaman Menarik  Menceritakan Lagu Kenangan  Menirukan Tokoh Terkenal  Memberi Komentar  Menyampaikan Pendapat  Lomba Pidato   Memimpin Diskusi  Pidato Sederhana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 MEMBANGKITKAN KEBERANIAN BERPIDATO   Bakat dan keterampilan Berpidato Aneh tapi nyata. Itulah kenyataan yang hampir selalu terjadi. Mengapa orang enggan duduk di depan? Malu, takut, atau segan? Itu baru masalah duduk di depan. Bagaimana kalau disuruh berpidato di depan? Hampir dapat dipastikan bahwa semuanya menolak. Tentu bermacam-macam alasan mereka: malu, takut, belum siap, besok-besok saja, yang lain saja, atau alasan-alasan lain yang semuanya bernada penolakan. Bahkan ada yang terang-terangan menolak keras, “Tidak mau, lebih baik aku pulang sekarang.” </dc:title>
  <dc:creator>compaq</dc:creator>
  <cp:lastModifiedBy>Manap</cp:lastModifiedBy>
  <cp:revision>10</cp:revision>
  <dcterms:created xsi:type="dcterms:W3CDTF">2010-01-10T15:24:05Z</dcterms:created>
  <dcterms:modified xsi:type="dcterms:W3CDTF">2012-09-16T14:01:08Z</dcterms:modified>
</cp:coreProperties>
</file>