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8" r:id="rId2"/>
    <p:sldId id="259" r:id="rId3"/>
    <p:sldId id="260" r:id="rId4"/>
    <p:sldId id="261" r:id="rId5"/>
    <p:sldId id="262" r:id="rId6"/>
    <p:sldId id="263" r:id="rId7"/>
    <p:sldId id="265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F8545A-A422-4856-A926-7BFDDA71E7FF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DE10DC-A725-451A-A067-A7A43E5CC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65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7EF9A6-1FBF-4924-A2C5-921B7CB93F8A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5813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E10DC-A725-451A-A067-A7A43E5CC6B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448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E10DC-A725-451A-A067-A7A43E5CC6B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6753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E10DC-A725-451A-A067-A7A43E5CC6B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6183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E10DC-A725-451A-A067-A7A43E5CC6B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9299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E10DC-A725-451A-A067-A7A43E5CC6B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730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E10DC-A725-451A-A067-A7A43E5CC6B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4884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E10DC-A725-451A-A067-A7A43E5CC6B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2952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E10DC-A725-451A-A067-A7A43E5CC6B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2072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E10DC-A725-451A-A067-A7A43E5CC6B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1751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E10DC-A725-451A-A067-A7A43E5CC6B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7038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E10DC-A725-451A-A067-A7A43E5CC6B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89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AD40-6525-4C36-85BB-88FBC658F0CD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9/17/2012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05C911-27E5-46EC-BBC4-14C4986CACC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226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AD40-6525-4C36-85BB-88FBC658F0CD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9/17/2012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C911-27E5-46EC-BBC4-14C4986CACC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187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AD40-6525-4C36-85BB-88FBC658F0CD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9/17/2012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C911-27E5-46EC-BBC4-14C4986CACC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883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AD40-6525-4C36-85BB-88FBC658F0CD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9/17/2012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C911-27E5-46EC-BBC4-14C4986CACC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127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AD40-6525-4C36-85BB-88FBC658F0CD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9/17/2012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C911-27E5-46EC-BBC4-14C4986CACC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699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AD40-6525-4C36-85BB-88FBC658F0CD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9/17/2012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C911-27E5-46EC-BBC4-14C4986CACC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123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AD40-6525-4C36-85BB-88FBC658F0CD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9/17/2012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C911-27E5-46EC-BBC4-14C4986CACC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960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AD40-6525-4C36-85BB-88FBC658F0CD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9/17/2012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C911-27E5-46EC-BBC4-14C4986CACC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384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AD40-6525-4C36-85BB-88FBC658F0CD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9/17/2012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C911-27E5-46EC-BBC4-14C4986CACC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306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AD40-6525-4C36-85BB-88FBC658F0CD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9/17/2012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C911-27E5-46EC-BBC4-14C4986CACC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839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AD40-6525-4C36-85BB-88FBC658F0CD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9/17/2012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C911-27E5-46EC-BBC4-14C4986CACC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068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15B3AD40-6525-4C36-85BB-88FBC658F0CD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9/17/2012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1105C911-27E5-46EC-BBC4-14C4986CACC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9631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Weak_typin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Variabel</a:t>
            </a:r>
            <a:r>
              <a:rPr lang="en-US" dirty="0" smtClean="0"/>
              <a:t>, </a:t>
            </a:r>
            <a:r>
              <a:rPr lang="en-US" dirty="0" err="1" smtClean="0"/>
              <a:t>Tipe</a:t>
            </a:r>
            <a:r>
              <a:rPr lang="en-US" dirty="0" smtClean="0"/>
              <a:t> data  </a:t>
            </a:r>
            <a:r>
              <a:rPr lang="en-US" dirty="0" err="1" smtClean="0"/>
              <a:t>dan</a:t>
            </a:r>
            <a:r>
              <a:rPr lang="en-US" dirty="0" smtClean="0"/>
              <a:t> operator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61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 logical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736" y="3200400"/>
            <a:ext cx="835141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394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 </a:t>
            </a:r>
            <a:r>
              <a:rPr lang="en-US" dirty="0" err="1" smtClean="0"/>
              <a:t>kondisi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dirty="0"/>
              <a:t>&lt;html&gt;</a:t>
            </a:r>
          </a:p>
          <a:p>
            <a:pPr>
              <a:buFont typeface="Wingdings 2" pitchFamily="18" charset="2"/>
              <a:buNone/>
            </a:pPr>
            <a:r>
              <a:rPr lang="en-US" dirty="0"/>
              <a:t>&lt;body&gt;</a:t>
            </a:r>
          </a:p>
          <a:p>
            <a:pPr>
              <a:buFont typeface="Wingdings 2" pitchFamily="18" charset="2"/>
              <a:buNone/>
            </a:pPr>
            <a:r>
              <a:rPr lang="en-US" dirty="0"/>
              <a:t>	&lt;script language=“</a:t>
            </a:r>
            <a:r>
              <a:rPr lang="en-US" dirty="0" err="1"/>
              <a:t>javascript</a:t>
            </a:r>
            <a:r>
              <a:rPr lang="en-US" dirty="0" smtClean="0"/>
              <a:t>” type=“text/</a:t>
            </a:r>
            <a:r>
              <a:rPr lang="en-US" dirty="0" err="1" smtClean="0"/>
              <a:t>javascript</a:t>
            </a:r>
            <a:r>
              <a:rPr lang="en-US" dirty="0" smtClean="0"/>
              <a:t>”&gt;</a:t>
            </a:r>
            <a:endParaRPr lang="en-US" dirty="0"/>
          </a:p>
          <a:p>
            <a:pPr>
              <a:buFont typeface="Wingdings 2" pitchFamily="18" charset="2"/>
              <a:buNone/>
            </a:pPr>
            <a:r>
              <a:rPr lang="en-US" dirty="0"/>
              <a:t>	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=60</a:t>
            </a:r>
            <a:r>
              <a:rPr lang="en-US" dirty="0"/>
              <a:t>;</a:t>
            </a:r>
          </a:p>
          <a:p>
            <a:pPr>
              <a:buFont typeface="Wingdings 2" pitchFamily="18" charset="2"/>
              <a:buNone/>
            </a:pPr>
            <a:r>
              <a:rPr lang="en-US" dirty="0"/>
              <a:t>	</a:t>
            </a:r>
            <a:r>
              <a:rPr lang="en-US" dirty="0" err="1"/>
              <a:t>kelulusan</a:t>
            </a:r>
            <a:r>
              <a:rPr lang="en-US" dirty="0"/>
              <a:t>=(</a:t>
            </a:r>
            <a:r>
              <a:rPr lang="en-US" dirty="0" err="1"/>
              <a:t>nilai</a:t>
            </a:r>
            <a:r>
              <a:rPr lang="en-US" dirty="0"/>
              <a:t>&gt;=60)?”Lulus”:”</a:t>
            </a:r>
            <a:r>
              <a:rPr lang="en-US" dirty="0" err="1"/>
              <a:t>Tidak</a:t>
            </a:r>
            <a:r>
              <a:rPr lang="en-US" dirty="0"/>
              <a:t> Lulus”;</a:t>
            </a:r>
          </a:p>
          <a:p>
            <a:pPr>
              <a:buFont typeface="Wingdings 2" pitchFamily="18" charset="2"/>
              <a:buNone/>
            </a:pPr>
            <a:r>
              <a:rPr lang="en-US" dirty="0"/>
              <a:t>	</a:t>
            </a:r>
            <a:r>
              <a:rPr lang="en-US" dirty="0" err="1"/>
              <a:t>document.write</a:t>
            </a:r>
            <a:r>
              <a:rPr lang="en-US" dirty="0"/>
              <a:t>(</a:t>
            </a:r>
            <a:r>
              <a:rPr lang="en-US" dirty="0" err="1"/>
              <a:t>kelulusan</a:t>
            </a:r>
            <a:r>
              <a:rPr lang="en-US" dirty="0"/>
              <a:t>);</a:t>
            </a:r>
          </a:p>
          <a:p>
            <a:pPr>
              <a:buFont typeface="Wingdings 2" pitchFamily="18" charset="2"/>
              <a:buNone/>
            </a:pPr>
            <a:r>
              <a:rPr lang="en-US" dirty="0"/>
              <a:t>	&lt;/script&gt;</a:t>
            </a:r>
          </a:p>
          <a:p>
            <a:pPr>
              <a:buFont typeface="Wingdings 2" pitchFamily="18" charset="2"/>
              <a:buNone/>
            </a:pPr>
            <a:r>
              <a:rPr lang="en-US" dirty="0"/>
              <a:t>&lt;/body&gt;</a:t>
            </a:r>
          </a:p>
          <a:p>
            <a:pPr>
              <a:buFont typeface="Wingdings 2" pitchFamily="18" charset="2"/>
              <a:buNone/>
            </a:pPr>
            <a:r>
              <a:rPr lang="en-US" dirty="0"/>
              <a:t>&lt;/html&gt;</a:t>
            </a:r>
            <a:endParaRPr lang="id-ID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04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BUATKAN PROGRAM SEDERHANA MENGGUNAKAN OPERATOR ARITMATIKA SEPERTI :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PENJUMLAHAN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PENGURANGAN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PERKALIAN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PEMBAGIAN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22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bahasan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Variabel</a:t>
            </a:r>
            <a:endParaRPr lang="en-US" dirty="0" smtClean="0"/>
          </a:p>
          <a:p>
            <a:r>
              <a:rPr lang="en-US" dirty="0" err="1" smtClean="0"/>
              <a:t>Tipe</a:t>
            </a:r>
            <a:r>
              <a:rPr lang="en-US" dirty="0" smtClean="0"/>
              <a:t> data.</a:t>
            </a:r>
          </a:p>
          <a:p>
            <a:r>
              <a:rPr lang="en-US" dirty="0" smtClean="0"/>
              <a:t>Operator.</a:t>
            </a:r>
          </a:p>
          <a:p>
            <a:r>
              <a:rPr lang="en-US" dirty="0"/>
              <a:t>Operator Assignment</a:t>
            </a:r>
            <a:endParaRPr lang="id-ID" dirty="0"/>
          </a:p>
          <a:p>
            <a:r>
              <a:rPr lang="en-US" dirty="0"/>
              <a:t>Operator Arithmetic</a:t>
            </a:r>
            <a:endParaRPr lang="id-ID" dirty="0"/>
          </a:p>
          <a:p>
            <a:r>
              <a:rPr lang="en-US" dirty="0"/>
              <a:t>Operator Comparison</a:t>
            </a:r>
            <a:endParaRPr lang="id-ID" dirty="0"/>
          </a:p>
          <a:p>
            <a:r>
              <a:rPr lang="en-US" dirty="0"/>
              <a:t>Operator Logical</a:t>
            </a:r>
            <a:endParaRPr lang="id-ID" dirty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50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Javascript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menyimpan</a:t>
            </a:r>
            <a:r>
              <a:rPr lang="en-US" dirty="0"/>
              <a:t> </a:t>
            </a:r>
            <a:r>
              <a:rPr lang="en-US" dirty="0" err="1"/>
              <a:t>nilai-nilai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 smtClean="0"/>
              <a:t>javascript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ditandai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kata </a:t>
            </a:r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/>
              <a:t>var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JavaScript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>
                <a:hlinkClick r:id="rId3" tooltip="Weak typing"/>
              </a:rPr>
              <a:t>“Weakly Typed”</a:t>
            </a:r>
            <a:r>
              <a:rPr lang="en-US" dirty="0"/>
              <a:t>. </a:t>
            </a:r>
            <a:r>
              <a:rPr lang="en-US" dirty="0" err="1"/>
              <a:t>Artinya</a:t>
            </a:r>
            <a:r>
              <a:rPr lang="en-US" dirty="0"/>
              <a:t>, JavaScript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membutuhkan</a:t>
            </a:r>
            <a:r>
              <a:rPr lang="en-US" dirty="0"/>
              <a:t> </a:t>
            </a:r>
            <a:r>
              <a:rPr lang="en-US" dirty="0" err="1"/>
              <a:t>pendeklarasian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data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dimulai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(</a:t>
            </a:r>
            <a:r>
              <a:rPr lang="en-US" dirty="0" err="1"/>
              <a:t>huruf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/</a:t>
            </a:r>
            <a:r>
              <a:rPr lang="en-US" dirty="0" err="1"/>
              <a:t>kecil</a:t>
            </a:r>
            <a:r>
              <a:rPr lang="en-US" dirty="0"/>
              <a:t>/</a:t>
            </a: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bawah</a:t>
            </a:r>
            <a:endParaRPr lang="en-US" dirty="0"/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memisahkan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karakter,nama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spasi</a:t>
            </a:r>
            <a:endParaRPr lang="en-US" dirty="0"/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istilah-istilah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javascript,misalnya</a:t>
            </a:r>
            <a:r>
              <a:rPr lang="en-US" dirty="0"/>
              <a:t> :</a:t>
            </a:r>
            <a:r>
              <a:rPr lang="en-US" dirty="0" err="1"/>
              <a:t>abstract,else</a:t>
            </a:r>
            <a:r>
              <a:rPr lang="en-US" dirty="0"/>
              <a:t>, if, </a:t>
            </a:r>
            <a:r>
              <a:rPr lang="en-US" dirty="0" err="1"/>
              <a:t>var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98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&lt;script language=“</a:t>
            </a:r>
            <a:r>
              <a:rPr lang="en-US" sz="3600" dirty="0" err="1" smtClean="0"/>
              <a:t>javascript</a:t>
            </a:r>
            <a:r>
              <a:rPr lang="en-US" sz="3600" dirty="0"/>
              <a:t>” type=“text/</a:t>
            </a:r>
            <a:r>
              <a:rPr lang="en-US" sz="3600" dirty="0" err="1"/>
              <a:t>javascript</a:t>
            </a:r>
            <a:r>
              <a:rPr lang="en-US" sz="3600" dirty="0" smtClean="0"/>
              <a:t>”&gt;</a:t>
            </a:r>
            <a:endParaRPr lang="en-US" sz="3600" dirty="0" smtClean="0"/>
          </a:p>
          <a:p>
            <a:r>
              <a:rPr lang="en-US" sz="3600" dirty="0" err="1"/>
              <a:t>v</a:t>
            </a:r>
            <a:r>
              <a:rPr lang="en-US" sz="3600" dirty="0" err="1" smtClean="0"/>
              <a:t>ar</a:t>
            </a:r>
            <a:r>
              <a:rPr lang="en-US" sz="3600" dirty="0" smtClean="0"/>
              <a:t> </a:t>
            </a:r>
            <a:r>
              <a:rPr lang="en-US" sz="3600" dirty="0" err="1" smtClean="0"/>
              <a:t>perkenalan</a:t>
            </a:r>
            <a:r>
              <a:rPr lang="en-US" sz="3600" dirty="0" smtClean="0"/>
              <a:t>=“</a:t>
            </a:r>
            <a:r>
              <a:rPr lang="en-US" sz="3600" dirty="0" err="1" smtClean="0"/>
              <a:t>selamat</a:t>
            </a:r>
            <a:r>
              <a:rPr lang="en-US" sz="3600" dirty="0"/>
              <a:t> </a:t>
            </a:r>
            <a:r>
              <a:rPr lang="en-US" sz="3600" dirty="0" err="1" smtClean="0"/>
              <a:t>belajar</a:t>
            </a:r>
            <a:r>
              <a:rPr lang="en-US" sz="3600" dirty="0" smtClean="0"/>
              <a:t> </a:t>
            </a:r>
            <a:r>
              <a:rPr lang="en-US" sz="3600" dirty="0" err="1" smtClean="0"/>
              <a:t>javascript</a:t>
            </a:r>
            <a:r>
              <a:rPr lang="en-US" sz="3600" dirty="0" smtClean="0"/>
              <a:t>”;</a:t>
            </a:r>
          </a:p>
          <a:p>
            <a:r>
              <a:rPr lang="en-US" sz="3600" dirty="0" err="1"/>
              <a:t>d</a:t>
            </a:r>
            <a:r>
              <a:rPr lang="en-US" sz="3600" dirty="0" err="1" smtClean="0"/>
              <a:t>ocument.write</a:t>
            </a:r>
            <a:r>
              <a:rPr lang="en-US" sz="3600" dirty="0" smtClean="0"/>
              <a:t>(</a:t>
            </a:r>
            <a:r>
              <a:rPr lang="en-US" sz="3600" dirty="0" err="1" smtClean="0"/>
              <a:t>perkenalan</a:t>
            </a:r>
            <a:r>
              <a:rPr lang="en-US" sz="3600" dirty="0" smtClean="0"/>
              <a:t>);</a:t>
            </a:r>
            <a:endParaRPr lang="en-US" sz="3600" dirty="0" smtClean="0"/>
          </a:p>
          <a:p>
            <a:r>
              <a:rPr lang="en-US" sz="3600" dirty="0" smtClean="0"/>
              <a:t>&lt;/script&gt;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1320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Tipe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String.</a:t>
            </a:r>
          </a:p>
          <a:p>
            <a:r>
              <a:rPr lang="en-US" dirty="0" smtClean="0"/>
              <a:t>Integer.</a:t>
            </a:r>
          </a:p>
          <a:p>
            <a:r>
              <a:rPr lang="en-US" dirty="0" smtClean="0"/>
              <a:t>Float.</a:t>
            </a:r>
          </a:p>
          <a:p>
            <a:r>
              <a:rPr lang="en-US" dirty="0" smtClean="0"/>
              <a:t>Array .</a:t>
            </a:r>
            <a:endParaRPr lang="en-US" dirty="0"/>
          </a:p>
          <a:p>
            <a:r>
              <a:rPr lang="en-US" dirty="0" smtClean="0"/>
              <a:t>Object..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04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 smtClean="0"/>
              <a:t>selamat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“</a:t>
            </a:r>
            <a:r>
              <a:rPr lang="en-US" dirty="0" err="1" smtClean="0"/>
              <a:t>selamat</a:t>
            </a:r>
            <a:r>
              <a:rPr lang="en-US" dirty="0" smtClean="0"/>
              <a:t>"; </a:t>
            </a:r>
            <a:r>
              <a:rPr lang="en-US" dirty="0"/>
              <a:t>// String</a:t>
            </a:r>
          </a:p>
          <a:p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“</a:t>
            </a:r>
            <a:r>
              <a:rPr lang="en-US" dirty="0" err="1" smtClean="0"/>
              <a:t>belajar</a:t>
            </a:r>
            <a:r>
              <a:rPr lang="en-US" dirty="0" smtClean="0"/>
              <a:t>”'; </a:t>
            </a:r>
            <a:r>
              <a:rPr lang="en-US" dirty="0"/>
              <a:t>// String</a:t>
            </a:r>
          </a:p>
          <a:p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smtClean="0"/>
              <a:t>a </a:t>
            </a:r>
            <a:r>
              <a:rPr lang="en-US" dirty="0"/>
              <a:t>= </a:t>
            </a:r>
            <a:r>
              <a:rPr lang="en-US" dirty="0" smtClean="0"/>
              <a:t>10; </a:t>
            </a:r>
            <a:r>
              <a:rPr lang="en-US" dirty="0"/>
              <a:t>// Integer</a:t>
            </a:r>
          </a:p>
          <a:p>
            <a:r>
              <a:rPr lang="en-US" dirty="0" err="1"/>
              <a:t>var</a:t>
            </a:r>
            <a:r>
              <a:rPr lang="en-US" dirty="0"/>
              <a:t> pi = 3.14; // </a:t>
            </a:r>
            <a:r>
              <a:rPr lang="en-US" dirty="0" smtClean="0"/>
              <a:t>Float</a:t>
            </a:r>
            <a:endParaRPr lang="en-US" dirty="0"/>
          </a:p>
          <a:p>
            <a:r>
              <a:rPr lang="en-US" dirty="0" err="1"/>
              <a:t>d</a:t>
            </a:r>
            <a:r>
              <a:rPr lang="en-US" dirty="0" err="1" smtClean="0"/>
              <a:t>ocument.write</a:t>
            </a:r>
            <a:r>
              <a:rPr lang="en-US" dirty="0" smtClean="0"/>
              <a:t>(</a:t>
            </a:r>
            <a:r>
              <a:rPr lang="en-US" dirty="0" err="1" smtClean="0"/>
              <a:t>selamat</a:t>
            </a:r>
            <a:r>
              <a:rPr lang="en-US" dirty="0" smtClean="0"/>
              <a:t>);</a:t>
            </a:r>
            <a:endParaRPr lang="en-US" dirty="0"/>
          </a:p>
          <a:p>
            <a:r>
              <a:rPr lang="en-US" dirty="0" err="1" smtClean="0"/>
              <a:t>document.write</a:t>
            </a:r>
            <a:r>
              <a:rPr lang="en-US" dirty="0" smtClean="0"/>
              <a:t>(</a:t>
            </a:r>
            <a:r>
              <a:rPr lang="en-US" dirty="0" err="1" smtClean="0"/>
              <a:t>belajar</a:t>
            </a:r>
            <a:r>
              <a:rPr lang="en-US" dirty="0" smtClean="0"/>
              <a:t>);</a:t>
            </a:r>
            <a:endParaRPr lang="en-US" dirty="0"/>
          </a:p>
          <a:p>
            <a:r>
              <a:rPr lang="en-US" dirty="0" err="1" smtClean="0"/>
              <a:t>document.write</a:t>
            </a:r>
            <a:r>
              <a:rPr lang="en-US" dirty="0" smtClean="0"/>
              <a:t>(a);</a:t>
            </a:r>
            <a:endParaRPr lang="en-US" dirty="0"/>
          </a:p>
          <a:p>
            <a:r>
              <a:rPr lang="en-US" dirty="0" err="1" smtClean="0"/>
              <a:t>document.write</a:t>
            </a:r>
            <a:r>
              <a:rPr lang="en-US" dirty="0" smtClean="0"/>
              <a:t>(pi</a:t>
            </a:r>
            <a:r>
              <a:rPr lang="en-US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70398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066800"/>
            <a:ext cx="7315200" cy="1154097"/>
          </a:xfrm>
        </p:spPr>
        <p:txBody>
          <a:bodyPr/>
          <a:lstStyle/>
          <a:p>
            <a:r>
              <a:rPr lang="en-US" dirty="0" smtClean="0"/>
              <a:t>Operator </a:t>
            </a:r>
            <a:r>
              <a:rPr lang="en-US" dirty="0" err="1" smtClean="0"/>
              <a:t>assigment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86000"/>
            <a:ext cx="7315200" cy="3539527"/>
          </a:xfrm>
        </p:spPr>
        <p:txBody>
          <a:bodyPr/>
          <a:lstStyle/>
          <a:p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penetapan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JavaScript</a:t>
            </a:r>
          </a:p>
          <a:p>
            <a:endParaRPr lang="id-ID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691" y="3048001"/>
            <a:ext cx="8623886" cy="3352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341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 </a:t>
            </a:r>
            <a:r>
              <a:rPr lang="en-US" dirty="0" err="1" smtClean="0"/>
              <a:t>arichmetic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14400" y="3039454"/>
            <a:ext cx="7315200" cy="3000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362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Operator comparison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200400"/>
            <a:ext cx="7987819" cy="2309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870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</TotalTime>
  <Words>228</Words>
  <Application>Microsoft Office PowerPoint</Application>
  <PresentationFormat>On-screen Show (4:3)</PresentationFormat>
  <Paragraphs>71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Perspective</vt:lpstr>
      <vt:lpstr>Variabel, Tipe data  dan operator </vt:lpstr>
      <vt:lpstr>Pokok bahasan</vt:lpstr>
      <vt:lpstr>Variabel Javascript</vt:lpstr>
      <vt:lpstr>Contoh variabel</vt:lpstr>
      <vt:lpstr>Tipe data</vt:lpstr>
      <vt:lpstr>Contoh penulisan tipe data</vt:lpstr>
      <vt:lpstr>Operator assigment</vt:lpstr>
      <vt:lpstr>Operator arichmetic</vt:lpstr>
      <vt:lpstr>Operator comparison</vt:lpstr>
      <vt:lpstr>Operator logical</vt:lpstr>
      <vt:lpstr>Operator kondisi</vt:lpstr>
      <vt:lpstr>TUGAS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Variabel, Tipe data  dan operator</dc:title>
  <dc:creator>andris</dc:creator>
  <cp:lastModifiedBy>andris</cp:lastModifiedBy>
  <cp:revision>12</cp:revision>
  <dcterms:created xsi:type="dcterms:W3CDTF">2012-09-07T15:36:04Z</dcterms:created>
  <dcterms:modified xsi:type="dcterms:W3CDTF">2012-09-17T11:03:17Z</dcterms:modified>
</cp:coreProperties>
</file>