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70" r:id="rId3"/>
    <p:sldId id="274" r:id="rId4"/>
    <p:sldId id="260" r:id="rId5"/>
    <p:sldId id="266" r:id="rId6"/>
    <p:sldId id="267" r:id="rId7"/>
    <p:sldId id="268" r:id="rId8"/>
    <p:sldId id="273" r:id="rId9"/>
    <p:sldId id="278" r:id="rId10"/>
    <p:sldId id="264" r:id="rId11"/>
    <p:sldId id="269" r:id="rId12"/>
    <p:sldId id="276" r:id="rId13"/>
    <p:sldId id="277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uinev_gs@yahoo.co.n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68269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3200" b="1" dirty="0" smtClean="0">
                <a:latin typeface="Kozuka Gothic Pro H" pitchFamily="34" charset="-128"/>
                <a:ea typeface="Kozuka Gothic Pro H" pitchFamily="34" charset="-128"/>
              </a:rPr>
              <a:t>ALGORITMA &amp; PEMROGRAMAN</a:t>
            </a:r>
            <a:endParaRPr lang="en-US" sz="32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620869"/>
            <a:ext cx="3733800" cy="53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Ken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Kinanti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Purnamasari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3922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45352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0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56613"/>
            <a:ext cx="1219200" cy="1235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Penilaian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057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057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542288"/>
            <a:ext cx="8229600" cy="43251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2800" dirty="0" smtClean="0">
              <a:latin typeface="Kozuka Gothic Pro H" pitchFamily="34" charset="-128"/>
              <a:ea typeface="Kozuka Gothic Pro H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Absensi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		: 10 %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Tugas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+ Quiz	: 20%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UTS		: 30%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UAS		: 40%</a:t>
            </a:r>
          </a:p>
          <a:p>
            <a:pPr>
              <a:buNone/>
            </a:pP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029200" y="2133600"/>
          <a:ext cx="3581400" cy="3657600"/>
        </p:xfrm>
        <a:graphic>
          <a:graphicData uri="http://schemas.openxmlformats.org/drawingml/2006/table">
            <a:tbl>
              <a:tblPr/>
              <a:tblGrid>
                <a:gridCol w="2343942"/>
                <a:gridCol w="1237458"/>
              </a:tblGrid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80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68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56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40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 0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914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Metode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Perkuliahan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676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76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Picture 2" descr="D:\Desktop\kuc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209800"/>
            <a:ext cx="2590800" cy="25908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295400" y="2339876"/>
            <a:ext cx="32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dirty="0" smtClean="0"/>
              <a:t>  </a:t>
            </a:r>
            <a:r>
              <a:rPr lang="en-US" sz="3600" dirty="0" err="1" smtClean="0"/>
              <a:t>Ceramah</a:t>
            </a:r>
            <a:endParaRPr lang="en-US" sz="3600" dirty="0" smtClean="0"/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  Quiz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  </a:t>
            </a:r>
            <a:r>
              <a:rPr lang="en-US" sz="3600" dirty="0" err="1" smtClean="0"/>
              <a:t>Tugas</a:t>
            </a:r>
            <a:endParaRPr lang="en-US" sz="3600" dirty="0" smtClean="0"/>
          </a:p>
          <a:p>
            <a:pPr>
              <a:buFont typeface="Wingdings" pitchFamily="2" charset="2"/>
              <a:buChar char="ü"/>
            </a:pP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 smtClean="0"/>
              <a:t>Presentasi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Silabus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ALPRO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828800"/>
            <a:ext cx="6858000" cy="41148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dirty="0" err="1" smtClean="0">
                <a:ea typeface="Kozuka Gothic Pro H" pitchFamily="34" charset="-128"/>
              </a:rPr>
              <a:t>Pengantar</a:t>
            </a:r>
            <a:r>
              <a:rPr lang="en-US" dirty="0" smtClean="0">
                <a:ea typeface="Kozuka Gothic Pro H" pitchFamily="34" charset="-128"/>
              </a:rPr>
              <a:t> </a:t>
            </a:r>
            <a:r>
              <a:rPr lang="en-US" dirty="0" err="1" smtClean="0">
                <a:ea typeface="Kozuka Gothic Pro H" pitchFamily="34" charset="-128"/>
              </a:rPr>
              <a:t>Algoritma</a:t>
            </a:r>
            <a:r>
              <a:rPr lang="en-US" dirty="0" smtClean="0">
                <a:ea typeface="Kozuka Gothic Pro H" pitchFamily="34" charset="-128"/>
              </a:rPr>
              <a:t> &amp; Pascal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ea typeface="Kozuka Gothic Pro H" pitchFamily="34" charset="-128"/>
              </a:rPr>
              <a:t>Tipe</a:t>
            </a:r>
            <a:r>
              <a:rPr lang="en-US" dirty="0" smtClean="0">
                <a:ea typeface="Kozuka Gothic Pro H" pitchFamily="34" charset="-128"/>
              </a:rPr>
              <a:t> Data &amp; Array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ea typeface="Kozuka Gothic Pro H" pitchFamily="34" charset="-128"/>
              </a:rPr>
              <a:t>Runtunan</a:t>
            </a:r>
            <a:r>
              <a:rPr lang="en-US" dirty="0" smtClean="0">
                <a:ea typeface="Kozuka Gothic Pro H" pitchFamily="34" charset="-128"/>
              </a:rPr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ea typeface="Kozuka Gothic Pro H" pitchFamily="34" charset="-128"/>
              </a:rPr>
              <a:t>Pemilihan</a:t>
            </a:r>
            <a:endParaRPr lang="en-US" dirty="0" smtClean="0">
              <a:ea typeface="Kozuka Gothic Pro H" pitchFamily="34" charset="-128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ea typeface="Kozuka Gothic Pro H" pitchFamily="34" charset="-128"/>
              </a:rPr>
              <a:t>Pengulangan</a:t>
            </a:r>
            <a:endParaRPr lang="en-US" dirty="0" smtClean="0"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Silabus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ALPRO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828800"/>
            <a:ext cx="6858000" cy="4114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7"/>
            </a:pPr>
            <a:endParaRPr lang="en-US" dirty="0" smtClean="0">
              <a:ea typeface="Kozuka Gothic Pro H" pitchFamily="34" charset="-128"/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en-US" dirty="0" err="1" smtClean="0">
                <a:ea typeface="Kozuka Gothic Pro H" pitchFamily="34" charset="-128"/>
              </a:rPr>
              <a:t>Prosedur</a:t>
            </a:r>
            <a:r>
              <a:rPr lang="en-US" dirty="0" smtClean="0">
                <a:ea typeface="Kozuka Gothic Pro H" pitchFamily="34" charset="-128"/>
              </a:rPr>
              <a:t> &amp; </a:t>
            </a:r>
            <a:r>
              <a:rPr lang="en-US" dirty="0" err="1" smtClean="0">
                <a:ea typeface="Kozuka Gothic Pro H" pitchFamily="34" charset="-128"/>
              </a:rPr>
              <a:t>Fungsi</a:t>
            </a:r>
            <a:endParaRPr lang="en-US" dirty="0" smtClean="0">
              <a:ea typeface="Kozuka Gothic Pro H" pitchFamily="34" charset="-128"/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>
                <a:ea typeface="Kozuka Gothic Pro H" pitchFamily="34" charset="-128"/>
              </a:rPr>
              <a:t>Sequential &amp; Binary Search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>
                <a:ea typeface="Kozuka Gothic Pro H" pitchFamily="34" charset="-128"/>
              </a:rPr>
              <a:t>Bubble, Selection &amp; Insertion Sort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Dosen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524000" y="1828800"/>
            <a:ext cx="6172200" cy="3154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latin typeface="Adobe Fangsong Std R" pitchFamily="18" charset="-128"/>
                <a:ea typeface="Adobe Fangsong Std R" pitchFamily="18" charset="-128"/>
              </a:rPr>
              <a:t>Ken </a:t>
            </a:r>
            <a:r>
              <a:rPr lang="en-US" sz="4000" b="1" dirty="0" err="1" smtClean="0">
                <a:latin typeface="Adobe Fangsong Std R" pitchFamily="18" charset="-128"/>
                <a:ea typeface="Adobe Fangsong Std R" pitchFamily="18" charset="-128"/>
              </a:rPr>
              <a:t>Kinanti</a:t>
            </a:r>
            <a:r>
              <a:rPr lang="en-US" sz="4000" b="1" dirty="0" smtClean="0">
                <a:latin typeface="Adobe Fangsong Std R" pitchFamily="18" charset="-128"/>
                <a:ea typeface="Adobe Fangsong Std R" pitchFamily="18" charset="-128"/>
              </a:rPr>
              <a:t> </a:t>
            </a:r>
            <a:r>
              <a:rPr lang="en-US" sz="4000" b="1" dirty="0" err="1" smtClean="0">
                <a:latin typeface="Adobe Fangsong Std R" pitchFamily="18" charset="-128"/>
                <a:ea typeface="Adobe Fangsong Std R" pitchFamily="18" charset="-128"/>
              </a:rPr>
              <a:t>Purnamasari</a:t>
            </a:r>
            <a:endParaRPr lang="en-US" sz="4000" b="1" dirty="0" smtClean="0">
              <a:latin typeface="Adobe Fangsong Std R" pitchFamily="18" charset="-128"/>
              <a:ea typeface="Adobe Fangsong Std R" pitchFamily="18" charset="-128"/>
            </a:endParaRPr>
          </a:p>
          <a:p>
            <a:pPr algn="ctr">
              <a:buNone/>
            </a:pPr>
            <a:endParaRPr lang="en-US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r>
              <a:rPr lang="en-US" sz="2800" b="1" dirty="0" smtClean="0">
                <a:latin typeface="Kozuka Gothic Pro H" pitchFamily="34" charset="-128"/>
                <a:ea typeface="Kozuka Gothic Pro H" pitchFamily="34" charset="-128"/>
                <a:hlinkClick r:id="rId3"/>
              </a:rPr>
              <a:t>guinev_gs@yahoo.co.nz</a:t>
            </a:r>
            <a:endParaRPr lang="en-US" sz="2800" b="1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r>
              <a:rPr lang="en-US" sz="2800" b="1" dirty="0" smtClean="0">
                <a:latin typeface="Kozuka Gothic Pro H" pitchFamily="34" charset="-128"/>
                <a:ea typeface="Kozuka Gothic Pro H" pitchFamily="34" charset="-128"/>
              </a:rPr>
              <a:t>FB </a:t>
            </a:r>
            <a:r>
              <a:rPr lang="en-US" sz="2800" b="1" dirty="0" smtClean="0">
                <a:latin typeface="Kozuka Gothic Pro H" pitchFamily="34" charset="-128"/>
                <a:ea typeface="Kozuka Gothic Pro H" pitchFamily="34" charset="-128"/>
              </a:rPr>
              <a:t>: Ken </a:t>
            </a:r>
            <a:r>
              <a:rPr lang="en-US" sz="2800" b="1" dirty="0" err="1" smtClean="0">
                <a:latin typeface="Kozuka Gothic Pro H" pitchFamily="34" charset="-128"/>
                <a:ea typeface="Kozuka Gothic Pro H" pitchFamily="34" charset="-128"/>
              </a:rPr>
              <a:t>Kinanti</a:t>
            </a:r>
            <a:r>
              <a:rPr lang="en-US" sz="28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2800" b="1" dirty="0" err="1" smtClean="0">
                <a:latin typeface="Kozuka Gothic Pro H" pitchFamily="34" charset="-128"/>
                <a:ea typeface="Kozuka Gothic Pro H" pitchFamily="34" charset="-128"/>
              </a:rPr>
              <a:t>Purnamasari</a:t>
            </a:r>
            <a:endParaRPr lang="en-US" sz="2800" b="1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r>
              <a:rPr lang="en-US" sz="2800" b="1" dirty="0" smtClean="0">
                <a:latin typeface="Kozuka Gothic Pro H" pitchFamily="34" charset="-128"/>
                <a:ea typeface="Kozuka Gothic Pro H" pitchFamily="34" charset="-128"/>
              </a:rPr>
              <a:t>YM : </a:t>
            </a:r>
            <a:r>
              <a:rPr lang="en-US" sz="2800" b="1" dirty="0" err="1" smtClean="0">
                <a:latin typeface="Kozuka Gothic Pro H" pitchFamily="34" charset="-128"/>
                <a:ea typeface="Kozuka Gothic Pro H" pitchFamily="34" charset="-128"/>
              </a:rPr>
              <a:t>guinev_gs</a:t>
            </a:r>
            <a:endParaRPr lang="en-US" sz="3000" b="1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endParaRPr lang="en-US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endParaRPr lang="en-US" dirty="0">
              <a:latin typeface="Kozuka Gothic Pro H" pitchFamily="34" charset="-128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Deskripsi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Mata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Kuliah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76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ontent Placeholder 14"/>
          <p:cNvSpPr>
            <a:spLocks noGrp="1"/>
          </p:cNvSpPr>
          <p:nvPr>
            <p:ph idx="1"/>
          </p:nvPr>
        </p:nvSpPr>
        <p:spPr>
          <a:xfrm>
            <a:off x="609600" y="2057400"/>
            <a:ext cx="7772400" cy="3078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latin typeface="Kozuka Gothic Pro H" pitchFamily="34" charset="-128"/>
                <a:ea typeface="Kozuka Gothic Pro H" pitchFamily="34" charset="-128"/>
              </a:rPr>
              <a:t>4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sks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(2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sks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praktek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&amp; 2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sks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teori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)</a:t>
            </a:r>
          </a:p>
          <a:p>
            <a:pPr algn="ctr">
              <a:buNone/>
            </a:pP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1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sks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= 45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menit</a:t>
            </a:r>
            <a:endParaRPr lang="en-US" sz="2800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endParaRPr lang="en-US" sz="2800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Aturan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Perkuliahan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676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76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Picture 3" descr="D:\Desktop\0802111753_jadwal-kuliah-semester-genap-ta--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209800"/>
            <a:ext cx="6756400" cy="3454400"/>
          </a:xfrm>
          <a:prstGeom prst="rect">
            <a:avLst/>
          </a:prstGeom>
          <a:noFill/>
        </p:spPr>
      </p:pic>
      <p:sp>
        <p:nvSpPr>
          <p:cNvPr id="13" name="Oval 12"/>
          <p:cNvSpPr/>
          <p:nvPr/>
        </p:nvSpPr>
        <p:spPr>
          <a:xfrm>
            <a:off x="5943600" y="2895600"/>
            <a:ext cx="2819400" cy="1676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Kehadiran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Minimal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80</a:t>
            </a:r>
            <a:r>
              <a:rPr lang="en-US" sz="2800" b="1" dirty="0" smtClean="0">
                <a:solidFill>
                  <a:schemeClr val="tx1"/>
                </a:solidFill>
              </a:rPr>
              <a:t> %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Aturan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Perkuliahan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676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76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Picture 3" descr="D:\Desktop\st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133600"/>
            <a:ext cx="3192463" cy="3192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Aturan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Perkuliahan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676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76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2" descr="D:\Desktop\mencontek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1050" y="2133600"/>
            <a:ext cx="3714750" cy="3529013"/>
          </a:xfrm>
          <a:prstGeom prst="rect">
            <a:avLst/>
          </a:prstGeom>
          <a:noFill/>
        </p:spPr>
      </p:pic>
      <p:pic>
        <p:nvPicPr>
          <p:cNvPr id="9" name="Picture 3" descr="D:\Desktop\no-cheating-48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2050" y="2514600"/>
            <a:ext cx="3048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Referensi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1578864"/>
            <a:ext cx="7848600" cy="4212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Algoritma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Pemrograman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Rinaldi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Munir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Bandung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" descr="D:\Desktop\alpro_200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3276600"/>
            <a:ext cx="1676400" cy="2514600"/>
          </a:xfrm>
          <a:prstGeom prst="rect">
            <a:avLst/>
          </a:prstGeom>
          <a:noFill/>
        </p:spPr>
      </p:pic>
      <p:pic>
        <p:nvPicPr>
          <p:cNvPr id="14" name="Picture 6" descr="D:\Desktop\algoritma-dan-pemrograman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124200"/>
            <a:ext cx="1600200" cy="2400300"/>
          </a:xfrm>
          <a:prstGeom prst="rect">
            <a:avLst/>
          </a:prstGeom>
          <a:noFill/>
        </p:spPr>
      </p:pic>
      <p:pic>
        <p:nvPicPr>
          <p:cNvPr id="15" name="Picture 7" descr="D:\Desktop\algoritma-dan-pemrograman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3276600"/>
            <a:ext cx="1692275" cy="2538413"/>
          </a:xfrm>
          <a:prstGeom prst="rect">
            <a:avLst/>
          </a:prstGeom>
          <a:noFill/>
        </p:spPr>
      </p:pic>
      <p:pic>
        <p:nvPicPr>
          <p:cNvPr id="16" name="Picture 8" descr="D:\Desktop\Algoritma dan Pemrograman (Buku 1)m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6200" y="3200400"/>
            <a:ext cx="1490870" cy="2286000"/>
          </a:xfrm>
          <a:prstGeom prst="rect">
            <a:avLst/>
          </a:prstGeom>
          <a:noFill/>
        </p:spPr>
      </p:pic>
      <p:pic>
        <p:nvPicPr>
          <p:cNvPr id="17" name="Picture 9" descr="D:\Desktop\Algoritma dan Pemrograman (Buku 2)m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3429000"/>
            <a:ext cx="1600200" cy="2453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Referensi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4335" t="9655" r="15325" b="11050"/>
          <a:stretch>
            <a:fillRect/>
          </a:stretch>
        </p:blipFill>
        <p:spPr bwMode="auto">
          <a:xfrm>
            <a:off x="1676400" y="1828800"/>
            <a:ext cx="5891107" cy="3733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Referensi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Diktat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(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Prosedural</a:t>
            </a:r>
            <a:r>
              <a:rPr lang="en-US" dirty="0" smtClean="0"/>
              <a:t>), </a:t>
            </a:r>
            <a:r>
              <a:rPr lang="en-US" dirty="0" err="1" smtClean="0"/>
              <a:t>Inggriani</a:t>
            </a:r>
            <a:r>
              <a:rPr lang="en-US" dirty="0" smtClean="0"/>
              <a:t> </a:t>
            </a:r>
            <a:r>
              <a:rPr lang="en-US" dirty="0" err="1" smtClean="0"/>
              <a:t>Liem</a:t>
            </a:r>
            <a:r>
              <a:rPr lang="en-US" dirty="0" smtClean="0"/>
              <a:t>, STEI ITB: April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149</Words>
  <Application>Microsoft Office PowerPoint</Application>
  <PresentationFormat>On-screen Show (4:3)</PresentationFormat>
  <Paragraphs>70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MATERI PERKULIAHAN ALGORITMA &amp; PEMROGRAMAN</vt:lpstr>
      <vt:lpstr>Dosen</vt:lpstr>
      <vt:lpstr>Deskripsi Mata Kuliah</vt:lpstr>
      <vt:lpstr>Aturan Perkuliahan</vt:lpstr>
      <vt:lpstr>Aturan Perkuliahan</vt:lpstr>
      <vt:lpstr>Aturan Perkuliahan</vt:lpstr>
      <vt:lpstr>Referensi</vt:lpstr>
      <vt:lpstr>Referensi</vt:lpstr>
      <vt:lpstr>Referensi</vt:lpstr>
      <vt:lpstr>Penilaian</vt:lpstr>
      <vt:lpstr>Metode Perkuliahan</vt:lpstr>
      <vt:lpstr>Silabus ALPRO</vt:lpstr>
      <vt:lpstr>Silabus ALPRO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Kenkin</cp:lastModifiedBy>
  <cp:revision>120</cp:revision>
  <dcterms:created xsi:type="dcterms:W3CDTF">2012-02-22T14:18:32Z</dcterms:created>
  <dcterms:modified xsi:type="dcterms:W3CDTF">2012-09-17T12:13:53Z</dcterms:modified>
</cp:coreProperties>
</file>