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302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290" r:id="rId14"/>
    <p:sldId id="291" r:id="rId15"/>
    <p:sldId id="295" r:id="rId16"/>
    <p:sldId id="300" r:id="rId17"/>
    <p:sldId id="296" r:id="rId18"/>
    <p:sldId id="297" r:id="rId19"/>
    <p:sldId id="298" r:id="rId20"/>
    <p:sldId id="299" r:id="rId21"/>
    <p:sldId id="28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51" d="100"/>
          <a:sy n="51" d="100"/>
        </p:scale>
        <p:origin x="-5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4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r>
              <a:rPr lang="id-ID" sz="2400" dirty="0" smtClean="0"/>
              <a:t>overy</a:t>
            </a:r>
            <a:r>
              <a:rPr lang="id-ID" dirty="0" smtClean="0"/>
              <a:t> Methods, Q.Q. International, 2008.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http://2.bp.blogspot.com/_rUyDhdZLna8/TNkuk2J3BeI/AAAAAAAAcII/BN6gy48LW4w/s1600/barbara_bush_beautifu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648200"/>
            <a:ext cx="25209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Who is the real leader?</a:t>
            </a:r>
            <a:endParaRPr lang="id-ID" dirty="0"/>
          </a:p>
        </p:txBody>
      </p:sp>
      <p:pic>
        <p:nvPicPr>
          <p:cNvPr id="4" name="imgb" descr="http://spbcar.ru/news/en/i/2008-12-10/iacocca_ce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5194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www.ceowannabe.com/images/jackwelc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1355</TotalTime>
  <Words>532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 WEEK 4 Information Technology Project Management  </vt:lpstr>
      <vt:lpstr>LEADERSHIP &amp; PROJECT MANAGEMENT</vt:lpstr>
      <vt:lpstr>Who is the real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measurument</vt:lpstr>
      <vt:lpstr>Development of disc</vt:lpstr>
      <vt:lpstr>Slide 13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Universitas Komputer Indonesia</cp:lastModifiedBy>
  <cp:revision>129</cp:revision>
  <dcterms:created xsi:type="dcterms:W3CDTF">2011-02-11T03:03:21Z</dcterms:created>
  <dcterms:modified xsi:type="dcterms:W3CDTF">2012-09-20T13:15:55Z</dcterms:modified>
</cp:coreProperties>
</file>