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0843-0C46-494B-B386-0C56AD9E26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B5793-EFC1-4AD4-A032-B708463C6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0843-0C46-494B-B386-0C56AD9E26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B5793-EFC1-4AD4-A032-B708463C6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0843-0C46-494B-B386-0C56AD9E26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B5793-EFC1-4AD4-A032-B708463C6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0843-0C46-494B-B386-0C56AD9E26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B5793-EFC1-4AD4-A032-B708463C6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0843-0C46-494B-B386-0C56AD9E26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B5793-EFC1-4AD4-A032-B708463C6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0843-0C46-494B-B386-0C56AD9E26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B5793-EFC1-4AD4-A032-B708463C6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0843-0C46-494B-B386-0C56AD9E26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B5793-EFC1-4AD4-A032-B708463C6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0843-0C46-494B-B386-0C56AD9E26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B5793-EFC1-4AD4-A032-B708463C6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0843-0C46-494B-B386-0C56AD9E26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B5793-EFC1-4AD4-A032-B708463C6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0843-0C46-494B-B386-0C56AD9E26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B5793-EFC1-4AD4-A032-B708463C6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0843-0C46-494B-B386-0C56AD9E26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B5793-EFC1-4AD4-A032-B708463C6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D0843-0C46-494B-B386-0C56AD9E2637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B5793-EFC1-4AD4-A032-B708463C67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Product Planning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5530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2035" y="1557339"/>
            <a:ext cx="6616211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654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Evaluasi dan Prioritas Proyek (6)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923" y="1196975"/>
            <a:ext cx="8675077" cy="4929188"/>
          </a:xfrm>
        </p:spPr>
        <p:txBody>
          <a:bodyPr/>
          <a:lstStyle/>
          <a:p>
            <a:pPr eaLnBrk="1" hangingPunct="1"/>
            <a:r>
              <a:rPr lang="en-US" smtClean="0"/>
              <a:t>Balancing the Portfolio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6451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623" y="1844676"/>
            <a:ext cx="6408127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Alokasi Sumber Daya Dan Waktu Perencanaan (1)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6554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9139"/>
            <a:ext cx="889342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Alokasi Sumber Daya Dan </a:t>
            </a:r>
            <a:br>
              <a:rPr lang="en-US" sz="4000" smtClean="0"/>
            </a:br>
            <a:r>
              <a:rPr lang="en-US" sz="4000" smtClean="0"/>
              <a:t>Waktu Perencanaan (2)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Project Timing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smtClean="0"/>
              <a:t>Waktu pengenalan produk (</a:t>
            </a:r>
            <a:r>
              <a:rPr lang="en-US" i="1" smtClean="0"/>
              <a:t>Timing of product introduction</a:t>
            </a:r>
            <a:r>
              <a:rPr lang="en-US" smtClean="0"/>
              <a:t>)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endParaRPr lang="en-US" smtClean="0"/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smtClean="0"/>
              <a:t>Kesiapan teknologi (</a:t>
            </a:r>
            <a:r>
              <a:rPr lang="en-US" i="1" smtClean="0"/>
              <a:t>Technology readiness</a:t>
            </a:r>
            <a:r>
              <a:rPr lang="en-US" smtClean="0"/>
              <a:t>)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endParaRPr lang="en-US" smtClean="0"/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smtClean="0"/>
              <a:t>Kesiapan pasar (</a:t>
            </a:r>
            <a:r>
              <a:rPr lang="en-US" i="1" smtClean="0"/>
              <a:t>Market readiness</a:t>
            </a:r>
            <a:r>
              <a:rPr lang="en-US" smtClean="0"/>
              <a:t>)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endParaRPr lang="en-US" smtClean="0"/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smtClean="0"/>
              <a:t>Kompetisi (</a:t>
            </a:r>
            <a:r>
              <a:rPr lang="en-US" i="1" smtClean="0"/>
              <a:t>Competition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7860323" cy="777875"/>
          </a:xfrm>
        </p:spPr>
        <p:txBody>
          <a:bodyPr/>
          <a:lstStyle/>
          <a:p>
            <a:pPr eaLnBrk="1" hangingPunct="1"/>
            <a:r>
              <a:rPr lang="en-US" smtClean="0"/>
              <a:t>Mission Statement 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6758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766" y="1196975"/>
            <a:ext cx="7039708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(1)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5632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335" y="2060576"/>
            <a:ext cx="7895492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747" y="4365626"/>
            <a:ext cx="7488115" cy="20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899747" y="3933826"/>
            <a:ext cx="612237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Proses Perencanaan Produk (</a:t>
            </a:r>
            <a:r>
              <a:rPr lang="en-US" i="1"/>
              <a:t>Product Planning Process</a:t>
            </a:r>
            <a:r>
              <a:rPr lang="en-US"/>
              <a:t>)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899746" y="1628776"/>
            <a:ext cx="734450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Proses Pengembangan Produk (</a:t>
            </a:r>
            <a:r>
              <a:rPr lang="en-US" i="1"/>
              <a:t>Product Development Process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(2)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1. Mengidentifikasi Peluang (</a:t>
            </a:r>
            <a:r>
              <a:rPr lang="en-US" i="1" smtClean="0"/>
              <a:t>Identify Opportunities</a:t>
            </a:r>
            <a:r>
              <a:rPr lang="en-US" smtClean="0"/>
              <a:t>)</a:t>
            </a:r>
          </a:p>
          <a:p>
            <a:pPr eaLnBrk="1" hangingPunct="1">
              <a:buFontTx/>
              <a:buNone/>
            </a:pPr>
            <a:r>
              <a:rPr lang="en-US" smtClean="0"/>
              <a:t>	2. Evaluasi dan menentukan prioritas proyek</a:t>
            </a:r>
          </a:p>
          <a:p>
            <a:pPr eaLnBrk="1" hangingPunct="1">
              <a:buFontTx/>
              <a:buNone/>
            </a:pPr>
            <a:r>
              <a:rPr lang="en-US" smtClean="0"/>
              <a:t>	3. Mengalokasikan sumber daya dan waktu perencanaan</a:t>
            </a:r>
          </a:p>
          <a:p>
            <a:pPr eaLnBrk="1" hangingPunct="1">
              <a:buFontTx/>
              <a:buNone/>
            </a:pPr>
            <a:r>
              <a:rPr lang="en-US" smtClean="0"/>
              <a:t>	4. Melengkapi </a:t>
            </a:r>
            <a:r>
              <a:rPr lang="en-US" i="1" smtClean="0"/>
              <a:t>pre-project planning</a:t>
            </a:r>
          </a:p>
          <a:p>
            <a:pPr eaLnBrk="1" hangingPunct="1">
              <a:buFontTx/>
              <a:buNone/>
            </a:pPr>
            <a:r>
              <a:rPr lang="en-US" smtClean="0"/>
              <a:t>	5. Refleksi pada hasil dan proses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Identifikasi Peluang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Ide produk dapat berasal dari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- Staf marketing dan sales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- Riset dan pengembangan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- Tim pengembang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- Staf manufaktur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- Pelanggan potensial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- Pemasok (</a:t>
            </a:r>
            <a:r>
              <a:rPr lang="en-US" i="1" smtClean="0"/>
              <a:t>supplier</a:t>
            </a:r>
            <a:r>
              <a:rPr lang="en-US" smtClean="0"/>
              <a:t>), investor, partner 	  	  bisnis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Evaluasi dan Prioritas Proyek (1)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1. Strategi kompetitif</a:t>
            </a:r>
          </a:p>
          <a:p>
            <a:pPr eaLnBrk="1" hangingPunct="1"/>
            <a:endParaRPr lang="en-US" sz="2400" smtClean="0"/>
          </a:p>
          <a:p>
            <a:pPr lvl="1" eaLnBrk="1" hangingPunct="1">
              <a:buFontTx/>
              <a:buNone/>
            </a:pPr>
            <a:r>
              <a:rPr lang="en-US" smtClean="0"/>
              <a:t>	- Technology leadership</a:t>
            </a:r>
          </a:p>
          <a:p>
            <a:pPr lvl="1" eaLnBrk="1" hangingPunct="1">
              <a:buFontTx/>
              <a:buNone/>
            </a:pPr>
            <a:r>
              <a:rPr lang="en-US" smtClean="0"/>
              <a:t>	- Cost leadership</a:t>
            </a:r>
          </a:p>
          <a:p>
            <a:pPr lvl="1" eaLnBrk="1" hangingPunct="1">
              <a:buFontTx/>
              <a:buNone/>
            </a:pPr>
            <a:r>
              <a:rPr lang="en-US" smtClean="0"/>
              <a:t>	- Customer focus</a:t>
            </a:r>
          </a:p>
          <a:p>
            <a:pPr lvl="1" eaLnBrk="1" hangingPunct="1">
              <a:buFontTx/>
              <a:buNone/>
            </a:pPr>
            <a:r>
              <a:rPr lang="en-US" smtClean="0"/>
              <a:t>	- Imitative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Evaluasi dan Prioritas Proyek (2)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436220" cy="4929188"/>
          </a:xfrm>
        </p:spPr>
        <p:txBody>
          <a:bodyPr/>
          <a:lstStyle/>
          <a:p>
            <a:pPr eaLnBrk="1" hangingPunct="1"/>
            <a:r>
              <a:rPr lang="en-US" sz="2800" smtClean="0"/>
              <a:t>2. Segmentasi Pasar</a:t>
            </a:r>
          </a:p>
          <a:p>
            <a:pPr eaLnBrk="1" hangingPunct="1"/>
            <a:endParaRPr lang="en-US" smtClean="0"/>
          </a:p>
        </p:txBody>
      </p:sp>
      <p:pic>
        <p:nvPicPr>
          <p:cNvPr id="6042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354" y="1905000"/>
            <a:ext cx="6984023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Evaluasi dan Prioritas Proyek (3)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9"/>
            <a:ext cx="8362950" cy="4784725"/>
          </a:xfrm>
        </p:spPr>
        <p:txBody>
          <a:bodyPr/>
          <a:lstStyle/>
          <a:p>
            <a:pPr eaLnBrk="1" hangingPunct="1"/>
            <a:r>
              <a:rPr lang="en-US" sz="2800" smtClean="0"/>
              <a:t>3. Technological Trajectories</a:t>
            </a:r>
          </a:p>
          <a:p>
            <a:pPr eaLnBrk="1" hangingPunct="1"/>
            <a:endParaRPr lang="en-US" smtClean="0"/>
          </a:p>
        </p:txBody>
      </p:sp>
      <p:pic>
        <p:nvPicPr>
          <p:cNvPr id="6144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623" y="2060575"/>
            <a:ext cx="6840415" cy="456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654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Evaluasi dan Prioritas Proyek (4)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582" y="1268414"/>
            <a:ext cx="8893419" cy="4968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4. Perencanaan Produk Platform (</a:t>
            </a:r>
            <a:r>
              <a:rPr lang="en-US" sz="2400" i="1" smtClean="0"/>
              <a:t>Product   Platform Planning</a:t>
            </a:r>
            <a:r>
              <a:rPr lang="en-US" sz="2400" smtClean="0"/>
              <a:t>)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6246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746" y="2420938"/>
            <a:ext cx="73152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923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Evaluasi dan Prioritas Proyek (5)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654" y="1268413"/>
            <a:ext cx="8291146" cy="4857750"/>
          </a:xfrm>
        </p:spPr>
        <p:txBody>
          <a:bodyPr/>
          <a:lstStyle/>
          <a:p>
            <a:pPr eaLnBrk="1" hangingPunct="1"/>
            <a:r>
              <a:rPr lang="en-US" smtClean="0"/>
              <a:t>Technological Roadmap</a:t>
            </a:r>
          </a:p>
          <a:p>
            <a:pPr eaLnBrk="1" hangingPunct="1"/>
            <a:endParaRPr lang="en-US" smtClean="0"/>
          </a:p>
        </p:txBody>
      </p:sp>
      <p:pic>
        <p:nvPicPr>
          <p:cNvPr id="6349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4662" y="1844676"/>
            <a:ext cx="575310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Product Planning</vt:lpstr>
      <vt:lpstr>Planning (1)</vt:lpstr>
      <vt:lpstr>Planning (2)</vt:lpstr>
      <vt:lpstr>Identifikasi Peluang</vt:lpstr>
      <vt:lpstr>Evaluasi dan Prioritas Proyek (1)</vt:lpstr>
      <vt:lpstr>Evaluasi dan Prioritas Proyek (2)</vt:lpstr>
      <vt:lpstr>Evaluasi dan Prioritas Proyek (3)</vt:lpstr>
      <vt:lpstr>Evaluasi dan Prioritas Proyek (4)</vt:lpstr>
      <vt:lpstr>Evaluasi dan Prioritas Proyek (5)</vt:lpstr>
      <vt:lpstr>Evaluasi dan Prioritas Proyek (6)</vt:lpstr>
      <vt:lpstr>Alokasi Sumber Daya Dan Waktu Perencanaan (1)</vt:lpstr>
      <vt:lpstr>Alokasi Sumber Daya Dan  Waktu Perencanaan (2)</vt:lpstr>
      <vt:lpstr>Mission Statement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Planning</dc:title>
  <dc:creator>moi</dc:creator>
  <cp:lastModifiedBy>moi</cp:lastModifiedBy>
  <cp:revision>1</cp:revision>
  <dcterms:created xsi:type="dcterms:W3CDTF">2012-09-25T15:41:41Z</dcterms:created>
  <dcterms:modified xsi:type="dcterms:W3CDTF">2012-09-25T15:42:08Z</dcterms:modified>
</cp:coreProperties>
</file>