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BEFEA-BB86-4FBD-BDE5-1BCAA8F8DBF4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E5A33-2454-4451-A3E4-2DDACF26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38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03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0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5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9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2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98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00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5A33-2454-4451-A3E4-2DDACF26A5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51808AE-713E-4026-9FC7-368B3DBB18A1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Andris</a:t>
            </a:r>
            <a:r>
              <a:rPr lang="en-US" dirty="0" smtClean="0"/>
              <a:t> </a:t>
            </a:r>
            <a:r>
              <a:rPr lang="en-US" dirty="0" err="1" smtClean="0"/>
              <a:t>S.Kom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Windows </a:t>
            </a:r>
            <a:r>
              <a:rPr lang="en-US" dirty="0" err="1" smtClean="0"/>
              <a:t>Xp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smtClean="0"/>
              <a:t>View ruler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margin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horizontal</a:t>
            </a:r>
          </a:p>
          <a:p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penggulung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menggulung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horizontal</a:t>
            </a:r>
          </a:p>
          <a:p>
            <a:r>
              <a:rPr lang="en-US" dirty="0" smtClean="0"/>
              <a:t>Area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microsoft</a:t>
            </a:r>
            <a:r>
              <a:rPr lang="en-US" dirty="0" smtClean="0"/>
              <a:t> word </a:t>
            </a:r>
            <a:r>
              <a:rPr lang="en-US" dirty="0" err="1" smtClean="0"/>
              <a:t>aktif</a:t>
            </a:r>
            <a:endParaRPr lang="en-US" dirty="0" smtClean="0"/>
          </a:p>
          <a:p>
            <a:r>
              <a:rPr lang="en-US" dirty="0" smtClean="0"/>
              <a:t>Status bar(</a:t>
            </a:r>
            <a:r>
              <a:rPr lang="en-US" dirty="0" err="1" smtClean="0"/>
              <a:t>baris</a:t>
            </a:r>
            <a:r>
              <a:rPr lang="en-US" dirty="0" smtClean="0"/>
              <a:t> status)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View bar(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r>
              <a:rPr lang="en-US" dirty="0" smtClean="0"/>
              <a:t>Zoom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media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363"/>
          </a:xfrm>
        </p:spPr>
        <p:txBody>
          <a:bodyPr/>
          <a:lstStyle/>
          <a:p>
            <a:r>
              <a:rPr lang="en-US" dirty="0" err="1" smtClean="0"/>
              <a:t>Kliklah</a:t>
            </a:r>
            <a:r>
              <a:rPr lang="en-US" dirty="0" smtClean="0"/>
              <a:t> tab insert</a:t>
            </a:r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(page number)</a:t>
            </a:r>
          </a:p>
          <a:p>
            <a:r>
              <a:rPr lang="en-US" dirty="0" smtClean="0"/>
              <a:t>Top of page=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header(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Bottom of page=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footer(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format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insert,page</a:t>
            </a:r>
            <a:r>
              <a:rPr lang="en-US" dirty="0" smtClean="0"/>
              <a:t> </a:t>
            </a:r>
            <a:r>
              <a:rPr lang="en-US" dirty="0" err="1" smtClean="0"/>
              <a:t>number,format</a:t>
            </a:r>
            <a:r>
              <a:rPr lang="en-US" dirty="0" smtClean="0"/>
              <a:t> page numbers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meghilangkan</a:t>
            </a:r>
            <a:r>
              <a:rPr lang="en-US" sz="3200" dirty="0" smtClean="0"/>
              <a:t> </a:t>
            </a:r>
            <a:r>
              <a:rPr lang="en-US" sz="3200" dirty="0" err="1" smtClean="0"/>
              <a:t>nomor</a:t>
            </a:r>
            <a:r>
              <a:rPr lang="en-US" sz="3200" dirty="0" smtClean="0"/>
              <a:t> </a:t>
            </a:r>
            <a:r>
              <a:rPr lang="en-US" sz="3200" dirty="0" err="1" smtClean="0"/>
              <a:t>halaman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/</a:t>
            </a:r>
            <a:r>
              <a:rPr lang="en-US" b="1" dirty="0" err="1" smtClean="0"/>
              <a:t>menyembunyikan</a:t>
            </a:r>
            <a:r>
              <a:rPr lang="en-US" b="1" dirty="0" smtClean="0"/>
              <a:t> horizontal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vertikal</a:t>
            </a:r>
            <a:r>
              <a:rPr lang="en-US" b="1" dirty="0" smtClean="0"/>
              <a:t> ruler: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Klik</a:t>
            </a:r>
            <a:r>
              <a:rPr lang="en-US" b="1" dirty="0" smtClean="0"/>
              <a:t> tab </a:t>
            </a:r>
            <a:r>
              <a:rPr lang="en-US" b="1" dirty="0" err="1" smtClean="0"/>
              <a:t>view,hingga</a:t>
            </a:r>
            <a:r>
              <a:rPr lang="en-US" b="1" dirty="0" smtClean="0"/>
              <a:t> </a:t>
            </a:r>
            <a:r>
              <a:rPr lang="en-US" b="1" dirty="0" err="1" smtClean="0"/>
              <a:t>muncul</a:t>
            </a:r>
            <a:r>
              <a:rPr lang="en-US" b="1" dirty="0" smtClean="0"/>
              <a:t> toolbar-toolbar 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Klik</a:t>
            </a:r>
            <a:r>
              <a:rPr lang="en-US" b="1" dirty="0" smtClean="0"/>
              <a:t> toolbar show/hide ,</a:t>
            </a:r>
            <a:r>
              <a:rPr lang="en-US" b="1" dirty="0" err="1" smtClean="0"/>
              <a:t>hingga</a:t>
            </a:r>
            <a:r>
              <a:rPr lang="en-US" b="1" dirty="0" smtClean="0"/>
              <a:t> </a:t>
            </a:r>
            <a:r>
              <a:rPr lang="en-US" b="1" dirty="0" err="1" smtClean="0"/>
              <a:t>muncul</a:t>
            </a:r>
            <a:r>
              <a:rPr lang="en-US" b="1" dirty="0" smtClean="0"/>
              <a:t> </a:t>
            </a:r>
            <a:r>
              <a:rPr lang="en-US" b="1" dirty="0" err="1" smtClean="0"/>
              <a:t>tampilan</a:t>
            </a:r>
            <a:r>
              <a:rPr lang="en-US" b="1" dirty="0" smtClean="0"/>
              <a:t> </a:t>
            </a:r>
            <a:r>
              <a:rPr lang="en-US" b="1" dirty="0" err="1" smtClean="0"/>
              <a:t>dibawahnya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Lalu</a:t>
            </a:r>
            <a:r>
              <a:rPr lang="en-US" b="1" dirty="0" smtClean="0"/>
              <a:t> </a:t>
            </a:r>
            <a:r>
              <a:rPr lang="en-US" b="1" dirty="0" err="1" smtClean="0"/>
              <a:t>aktifkan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ruler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8100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Mengatur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satuan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ukuran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measurements unit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office button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Klik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tombol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word options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Lalu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aktifkan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advanced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display </a:t>
            </a:r>
            <a:r>
              <a:rPr lang="en-US" sz="2000" dirty="0" err="1" smtClean="0"/>
              <a:t>yaitu</a:t>
            </a:r>
            <a:r>
              <a:rPr lang="en-US" sz="2000" dirty="0" smtClean="0"/>
              <a:t> show measurement </a:t>
            </a:r>
            <a:r>
              <a:rPr lang="en-US" sz="2000" dirty="0" err="1" smtClean="0"/>
              <a:t>ini</a:t>
            </a:r>
            <a:r>
              <a:rPr lang="en-US" sz="2000" dirty="0" smtClean="0"/>
              <a:t> unit of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895600"/>
          <a:ext cx="6781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479"/>
                <a:gridCol w="5400321"/>
              </a:tblGrid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291730">
                <a:tc>
                  <a:txBody>
                    <a:bodyPr/>
                    <a:lstStyle/>
                    <a:p>
                      <a:r>
                        <a:rPr lang="en-US" dirty="0" smtClean="0"/>
                        <a:t>Ctrl+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(new)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</a:t>
                      </a:r>
                      <a:r>
                        <a:rPr lang="en-US" baseline="0" dirty="0" smtClean="0"/>
                        <a:t>(open)</a:t>
                      </a:r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Menyimpan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(save)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smtClean="0"/>
                        <a:t>F12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Menyimpan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</a:t>
                      </a:r>
                      <a:r>
                        <a:rPr lang="en-US" baseline="0" dirty="0" smtClean="0"/>
                        <a:t> lain ( save as)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Menutup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smtClean="0"/>
                        <a:t>Alt+F4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microsoft</a:t>
                      </a:r>
                      <a:r>
                        <a:rPr lang="en-US" baseline="0" dirty="0" smtClean="0"/>
                        <a:t> word(exit)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Ctr+p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Mencetak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layar</a:t>
                      </a:r>
                      <a:r>
                        <a:rPr lang="en-US" dirty="0" smtClean="0"/>
                        <a:t>(print</a:t>
                      </a:r>
                      <a:r>
                        <a:rPr lang="en-US" baseline="0" dirty="0" smtClean="0"/>
                        <a:t> preview)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6781800" cy="1600200"/>
          </a:xfrm>
        </p:spPr>
        <p:txBody>
          <a:bodyPr>
            <a:noAutofit/>
          </a:bodyPr>
          <a:lstStyle/>
          <a:p>
            <a:r>
              <a:rPr lang="en-US" sz="8000" dirty="0" smtClean="0"/>
              <a:t>c. </a:t>
            </a:r>
            <a:r>
              <a:rPr lang="en-US" sz="8000" dirty="0" err="1" smtClean="0"/>
              <a:t>standart</a:t>
            </a:r>
            <a:endParaRPr lang="en-US" sz="8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Ctrl+ x=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clipboard(cut</a:t>
            </a:r>
          </a:p>
          <a:p>
            <a:r>
              <a:rPr lang="en-US" dirty="0" err="1" smtClean="0"/>
              <a:t>Ctrl+c</a:t>
            </a:r>
            <a:r>
              <a:rPr lang="en-US" dirty="0" smtClean="0"/>
              <a:t>=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clipboard</a:t>
            </a:r>
          </a:p>
          <a:p>
            <a:r>
              <a:rPr lang="en-US" dirty="0" smtClean="0"/>
              <a:t>Ctrl+ V=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diclipboard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Ctrl+z</a:t>
            </a:r>
            <a:r>
              <a:rPr lang="en-US" dirty="0" smtClean="0"/>
              <a:t>=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(undo clear)</a:t>
            </a:r>
          </a:p>
          <a:p>
            <a:r>
              <a:rPr lang="en-US" dirty="0" err="1" smtClean="0"/>
              <a:t>Ctrl+y</a:t>
            </a:r>
            <a:r>
              <a:rPr lang="en-US" dirty="0" smtClean="0"/>
              <a:t>=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undo(repeat </a:t>
            </a:r>
            <a:r>
              <a:rPr lang="en-US" dirty="0" err="1" smtClean="0"/>
              <a:t>cear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Ctrl+f</a:t>
            </a:r>
            <a:r>
              <a:rPr lang="en-US" dirty="0" smtClean="0"/>
              <a:t>=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(find)</a:t>
            </a:r>
          </a:p>
          <a:p>
            <a:r>
              <a:rPr lang="en-US" dirty="0" err="1" smtClean="0"/>
              <a:t>Ctrl+h</a:t>
            </a:r>
            <a:r>
              <a:rPr lang="en-US" dirty="0" smtClean="0"/>
              <a:t>=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(replace)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d.Edit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Ctrl+B</a:t>
            </a:r>
            <a:r>
              <a:rPr lang="en-US" dirty="0" smtClean="0"/>
              <a:t>=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(Bold)</a:t>
            </a:r>
          </a:p>
          <a:p>
            <a:r>
              <a:rPr lang="en-US" dirty="0" smtClean="0"/>
              <a:t>Ctrl+ I=</a:t>
            </a:r>
            <a:r>
              <a:rPr lang="en-US" dirty="0" err="1" smtClean="0"/>
              <a:t>cetak</a:t>
            </a:r>
            <a:r>
              <a:rPr lang="en-US" dirty="0" smtClean="0"/>
              <a:t> miring (italic)</a:t>
            </a:r>
          </a:p>
          <a:p>
            <a:r>
              <a:rPr lang="en-US" dirty="0" err="1" smtClean="0"/>
              <a:t>Ctrl+U</a:t>
            </a:r>
            <a:r>
              <a:rPr lang="en-US" dirty="0" smtClean="0"/>
              <a:t>=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(underline</a:t>
            </a:r>
          </a:p>
          <a:p>
            <a:r>
              <a:rPr lang="en-US" dirty="0" err="1" smtClean="0"/>
              <a:t>Ctrl+L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(align text left)</a:t>
            </a:r>
          </a:p>
          <a:p>
            <a:r>
              <a:rPr lang="en-US" dirty="0" err="1" smtClean="0"/>
              <a:t>Ctrl+E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ditengah</a:t>
            </a:r>
            <a:r>
              <a:rPr lang="en-US" dirty="0" smtClean="0"/>
              <a:t>(center)</a:t>
            </a:r>
          </a:p>
          <a:p>
            <a:r>
              <a:rPr lang="en-US" dirty="0" err="1" smtClean="0"/>
              <a:t>Ctrl+r</a:t>
            </a:r>
            <a:r>
              <a:rPr lang="en-US" dirty="0" smtClean="0"/>
              <a:t>  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kanan</a:t>
            </a:r>
            <a:r>
              <a:rPr lang="en-US" dirty="0" smtClean="0"/>
              <a:t>(align text right)</a:t>
            </a:r>
          </a:p>
          <a:p>
            <a:r>
              <a:rPr lang="en-US" dirty="0" err="1" smtClean="0"/>
              <a:t>Ctrl+j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(justify)</a:t>
            </a:r>
          </a:p>
          <a:p>
            <a:r>
              <a:rPr lang="en-US" dirty="0" smtClean="0"/>
              <a:t>Ctrl+1 =format </a:t>
            </a:r>
            <a:r>
              <a:rPr lang="en-US" dirty="0" err="1" smtClean="0"/>
              <a:t>paragraf</a:t>
            </a:r>
            <a:r>
              <a:rPr lang="en-US" dirty="0" smtClean="0"/>
              <a:t> 1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smtClean="0"/>
              <a:t>Ctrl+2 =format </a:t>
            </a:r>
            <a:r>
              <a:rPr lang="en-US" dirty="0" err="1" smtClean="0"/>
              <a:t>paragraf</a:t>
            </a:r>
            <a:r>
              <a:rPr lang="en-US" dirty="0" smtClean="0"/>
              <a:t> 2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smtClean="0"/>
              <a:t>Ctrl+5= format </a:t>
            </a:r>
            <a:r>
              <a:rPr lang="en-US" dirty="0" err="1" smtClean="0"/>
              <a:t>paragraf</a:t>
            </a:r>
            <a:r>
              <a:rPr lang="en-US" dirty="0" smtClean="0"/>
              <a:t> 1,5 </a:t>
            </a:r>
            <a:r>
              <a:rPr lang="en-US" dirty="0" err="1" smtClean="0"/>
              <a:t>spasi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034227"/>
              </p:ext>
            </p:extLst>
          </p:nvPr>
        </p:nvGraphicFramePr>
        <p:xfrm>
          <a:off x="533400" y="16002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/>
                <a:gridCol w="4402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Menghaopus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teks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karakte</a:t>
                      </a:r>
                      <a:r>
                        <a:rPr lang="en-US" baseline="0" dirty="0" err="1" smtClean="0"/>
                        <a:t>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kekiri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karakter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kanan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</a:t>
                      </a:r>
                      <a:r>
                        <a:rPr lang="en-US" baseline="0" dirty="0" smtClean="0"/>
                        <a:t> +backspace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kekiri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kekanan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a.Menghapus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6026" y="3657600"/>
            <a:ext cx="4191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b.Memindahkan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kursor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68682"/>
              </p:ext>
            </p:extLst>
          </p:nvPr>
        </p:nvGraphicFramePr>
        <p:xfrm>
          <a:off x="533400" y="4267200"/>
          <a:ext cx="7239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3"/>
                <a:gridCol w="5519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keawal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ujung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kiri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baris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kursor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ujung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kanan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baris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kursor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keatas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layar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layar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Menurunkan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posisi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sz="6600" dirty="0" smtClean="0"/>
              <a:t>SELESAI!!!!!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6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703"/>
            <a:ext cx="8458200" cy="498249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Icon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drive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folder : </a:t>
            </a:r>
            <a:r>
              <a:rPr lang="en-US" dirty="0" err="1" smtClean="0"/>
              <a:t>suatu</a:t>
            </a:r>
            <a:r>
              <a:rPr lang="en-US" dirty="0" smtClean="0"/>
              <a:t> icon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warnanya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Shorcut</a:t>
            </a:r>
            <a:r>
              <a:rPr lang="en-US" dirty="0" smtClean="0"/>
              <a:t> :</a:t>
            </a:r>
            <a:r>
              <a:rPr lang="en-US" dirty="0" err="1" smtClean="0"/>
              <a:t>suatu</a:t>
            </a:r>
            <a:r>
              <a:rPr lang="en-US" dirty="0" smtClean="0"/>
              <a:t> icon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/</a:t>
            </a:r>
            <a:r>
              <a:rPr lang="en-US" dirty="0" err="1" smtClean="0"/>
              <a:t>pintas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Dekstop</a:t>
            </a:r>
            <a:r>
              <a:rPr lang="en-US" dirty="0" smtClean="0"/>
              <a:t> :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daru</a:t>
            </a:r>
            <a:r>
              <a:rPr lang="en-US" dirty="0" smtClean="0"/>
              <a:t> windows </a:t>
            </a:r>
            <a:r>
              <a:rPr lang="en-US" dirty="0" err="1" smtClean="0"/>
              <a:t>xp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menempelkan</a:t>
            </a:r>
            <a:r>
              <a:rPr lang="en-US" dirty="0" smtClean="0"/>
              <a:t> icon-icon </a:t>
            </a:r>
            <a:r>
              <a:rPr lang="en-US" dirty="0" err="1" smtClean="0"/>
              <a:t>dan</a:t>
            </a:r>
            <a:r>
              <a:rPr lang="en-US" dirty="0" smtClean="0"/>
              <a:t> taskbar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Walpaper</a:t>
            </a:r>
            <a:r>
              <a:rPr lang="en-US" dirty="0" smtClean="0"/>
              <a:t> :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menghiasi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background.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Taskbar :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komputer,pengatur</a:t>
            </a:r>
            <a:r>
              <a:rPr lang="en-US" dirty="0" smtClean="0"/>
              <a:t> volume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tombol-tombol</a:t>
            </a:r>
            <a:r>
              <a:rPr lang="en-US" dirty="0" smtClean="0"/>
              <a:t> icon yang </a:t>
            </a:r>
            <a:r>
              <a:rPr lang="en-US" dirty="0" err="1" smtClean="0"/>
              <a:t>mewakili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1.Elemen </a:t>
            </a:r>
            <a:r>
              <a:rPr lang="en-US" dirty="0" err="1" smtClean="0"/>
              <a:t>dasar</a:t>
            </a:r>
            <a:r>
              <a:rPr lang="en-US" dirty="0" smtClean="0"/>
              <a:t> Microsoft XP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dekstop</a:t>
            </a:r>
            <a:r>
              <a:rPr lang="en-US" sz="2800" dirty="0" smtClean="0"/>
              <a:t>(</a:t>
            </a:r>
            <a:r>
              <a:rPr lang="en-US" sz="2800" dirty="0" err="1" smtClean="0"/>
              <a:t>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kosong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Pilih</a:t>
            </a:r>
            <a:r>
              <a:rPr lang="en-US" sz="2800" dirty="0" smtClean="0"/>
              <a:t> new,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shorcut</a:t>
            </a:r>
            <a:endParaRPr lang="en-US" sz="2800" dirty="0" smtClean="0"/>
          </a:p>
          <a:p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file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shorcut</a:t>
            </a: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r>
              <a:rPr lang="en-US" sz="2800" dirty="0" smtClean="0"/>
              <a:t> </a:t>
            </a:r>
            <a:r>
              <a:rPr lang="en-US" sz="2800" dirty="0" err="1" smtClean="0"/>
              <a:t>shorcut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rename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shorcut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delete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propertis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menu </a:t>
            </a:r>
            <a:r>
              <a:rPr lang="en-US" dirty="0" err="1" smtClean="0"/>
              <a:t>dekstop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 background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start </a:t>
            </a:r>
            <a:r>
              <a:rPr lang="en-US" dirty="0" err="1" smtClean="0"/>
              <a:t>pilih</a:t>
            </a:r>
            <a:r>
              <a:rPr lang="en-US" dirty="0" smtClean="0"/>
              <a:t> control panel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appreance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themes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display.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3. </a:t>
            </a:r>
            <a:r>
              <a:rPr lang="en-US" sz="3600" dirty="0" err="1" smtClean="0"/>
              <a:t>Mengubah</a:t>
            </a:r>
            <a:r>
              <a:rPr lang="en-US" sz="3600" dirty="0" smtClean="0"/>
              <a:t> </a:t>
            </a:r>
            <a:r>
              <a:rPr lang="en-US" sz="3600" dirty="0" err="1" smtClean="0"/>
              <a:t>tampilan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dekstop</a:t>
            </a:r>
            <a:r>
              <a:rPr lang="en-US" sz="3600" dirty="0" smtClean="0"/>
              <a:t>, screen saver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tombol</a:t>
            </a:r>
            <a:r>
              <a:rPr lang="en-US" sz="2800" dirty="0" smtClean="0"/>
              <a:t> start, </a:t>
            </a:r>
            <a:r>
              <a:rPr lang="en-US" sz="2800" dirty="0" err="1" smtClean="0"/>
              <a:t>setting,contol</a:t>
            </a:r>
            <a:r>
              <a:rPr lang="en-US" sz="2800" dirty="0" smtClean="0"/>
              <a:t> panel</a:t>
            </a:r>
          </a:p>
          <a:p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date,time,language,and</a:t>
            </a:r>
            <a:r>
              <a:rPr lang="en-US" sz="2800" dirty="0" smtClean="0"/>
              <a:t> regional options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4. </a:t>
            </a:r>
            <a:r>
              <a:rPr lang="en-US" sz="3600" dirty="0" err="1" smtClean="0"/>
              <a:t>Mengubah</a:t>
            </a:r>
            <a:r>
              <a:rPr lang="en-US" sz="3600" dirty="0" smtClean="0"/>
              <a:t> </a:t>
            </a:r>
            <a:r>
              <a:rPr lang="en-US" sz="3600" dirty="0" err="1" smtClean="0"/>
              <a:t>konfigurasi</a:t>
            </a:r>
            <a:r>
              <a:rPr lang="en-US" sz="3600" dirty="0" smtClean="0"/>
              <a:t> regional setting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start,programs</a:t>
            </a:r>
            <a:r>
              <a:rPr lang="en-US" dirty="0" smtClean="0"/>
              <a:t>, accessories, windows explore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explorer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Menjalankan</a:t>
            </a:r>
            <a:r>
              <a:rPr lang="en-US" dirty="0" smtClean="0"/>
              <a:t> windows explore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505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Manipulasi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folder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Mengubah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</a:t>
            </a:r>
            <a:r>
              <a:rPr lang="en-US" sz="3200" dirty="0" err="1" smtClean="0"/>
              <a:t>ik</a:t>
            </a:r>
            <a:r>
              <a:rPr lang="en-US" sz="3200" dirty="0" smtClean="0"/>
              <a:t> </a:t>
            </a:r>
            <a:r>
              <a:rPr lang="en-US" sz="3200" dirty="0" err="1" smtClean="0"/>
              <a:t>tombol</a:t>
            </a:r>
            <a:r>
              <a:rPr lang="en-US" sz="3200" dirty="0" smtClean="0"/>
              <a:t> view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aktifkan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drive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file,new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pilih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lang="en-US" sz="3200" dirty="0" err="1" smtClean="0"/>
              <a:t>lder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</a:t>
            </a:r>
            <a:r>
              <a:rPr lang="en-US" dirty="0" err="1" smtClean="0"/>
              <a:t>pada</a:t>
            </a:r>
            <a:r>
              <a:rPr lang="en-US" dirty="0" smtClean="0"/>
              <a:t> taskbar 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all </a:t>
            </a:r>
            <a:r>
              <a:rPr lang="en-US" dirty="0" err="1" smtClean="0"/>
              <a:t>programs,microsoft</a:t>
            </a:r>
            <a:r>
              <a:rPr lang="en-US" dirty="0" smtClean="0"/>
              <a:t> office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Microsoft word 2007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blank document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create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Ctrl+N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Memulai</a:t>
            </a:r>
            <a:r>
              <a:rPr lang="en-US" dirty="0" smtClean="0"/>
              <a:t> Microsoft Word 2007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office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menyimpan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Quick </a:t>
            </a:r>
            <a:r>
              <a:rPr lang="en-US" dirty="0" err="1" smtClean="0"/>
              <a:t>acces</a:t>
            </a:r>
            <a:r>
              <a:rPr lang="en-US" dirty="0" smtClean="0"/>
              <a:t> toolbar </a:t>
            </a:r>
            <a:r>
              <a:rPr lang="en-US" dirty="0" err="1" smtClean="0"/>
              <a:t>berisi</a:t>
            </a:r>
            <a:r>
              <a:rPr lang="en-US" dirty="0" smtClean="0"/>
              <a:t> toolbar-toolbar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Menu bar(</a:t>
            </a:r>
            <a:r>
              <a:rPr lang="en-US" dirty="0" err="1" smtClean="0"/>
              <a:t>baris</a:t>
            </a:r>
            <a:r>
              <a:rPr lang="en-US" dirty="0" smtClean="0"/>
              <a:t> menu) </a:t>
            </a:r>
            <a:r>
              <a:rPr lang="en-US" dirty="0" err="1" smtClean="0"/>
              <a:t>berisi</a:t>
            </a:r>
            <a:r>
              <a:rPr lang="en-US" dirty="0" smtClean="0"/>
              <a:t> home, insert, page </a:t>
            </a:r>
            <a:r>
              <a:rPr lang="en-US" dirty="0" err="1" smtClean="0"/>
              <a:t>layout,references</a:t>
            </a:r>
            <a:r>
              <a:rPr lang="en-US" dirty="0" smtClean="0"/>
              <a:t>, mailings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minimize, maximize, </a:t>
            </a:r>
            <a:r>
              <a:rPr lang="en-US" dirty="0" err="1" smtClean="0"/>
              <a:t>dan</a:t>
            </a:r>
            <a:r>
              <a:rPr lang="en-US" dirty="0" smtClean="0"/>
              <a:t> close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dialog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1782</TotalTime>
  <Words>753</Words>
  <Application>Microsoft Office PowerPoint</Application>
  <PresentationFormat>On-screen Show (4:3)</PresentationFormat>
  <Paragraphs>145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Microsoft Windows Xp </vt:lpstr>
      <vt:lpstr>1.Elemen dasar Microsoft XP</vt:lpstr>
      <vt:lpstr>2. Manipulasi shorcut pada dekstop</vt:lpstr>
      <vt:lpstr>3. Mengubah tampilan dekstop, screen saver</vt:lpstr>
      <vt:lpstr>4. Mengubah konfigurasi regional setting</vt:lpstr>
      <vt:lpstr>5. Menjalankan windows explore</vt:lpstr>
      <vt:lpstr>PowerPoint Presentation</vt:lpstr>
      <vt:lpstr>Memulai Microsoft Word 2007</vt:lpstr>
      <vt:lpstr>Mengenal bagian dokumen</vt:lpstr>
      <vt:lpstr>PowerPoint Presentation</vt:lpstr>
      <vt:lpstr>Menampilkan dan meghilangkan nomor halaman</vt:lpstr>
      <vt:lpstr>PowerPoint Presentation</vt:lpstr>
      <vt:lpstr>c. standart</vt:lpstr>
      <vt:lpstr>d.Edit teks</vt:lpstr>
      <vt:lpstr>Format paragraf dan font</vt:lpstr>
      <vt:lpstr> a.Menghapus teks</vt:lpstr>
      <vt:lpstr>PowerPoint Presentation</vt:lpstr>
    </vt:vector>
  </TitlesOfParts>
  <Company>sahata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Windows Xp </dc:title>
  <dc:creator>andris</dc:creator>
  <cp:lastModifiedBy>andris</cp:lastModifiedBy>
  <cp:revision>61</cp:revision>
  <dcterms:created xsi:type="dcterms:W3CDTF">2011-09-26T14:58:28Z</dcterms:created>
  <dcterms:modified xsi:type="dcterms:W3CDTF">2012-09-19T06:08:46Z</dcterms:modified>
</cp:coreProperties>
</file>