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22EC-B436-4AA2-889A-0B65643C284C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EF3D-7E1F-4C2E-84A0-94CD78C73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ulak</a:t>
            </a:r>
            <a:r>
              <a:rPr lang="en-US" dirty="0" smtClean="0"/>
              <a:t> </a:t>
            </a:r>
            <a:r>
              <a:rPr lang="en-US" dirty="0" err="1" smtClean="0"/>
              <a:t>alik</a:t>
            </a:r>
            <a:r>
              <a:rPr lang="en-US" dirty="0" smtClean="0"/>
              <a:t>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8307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dorong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horosontal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Vertikal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(</a:t>
            </a:r>
            <a:r>
              <a:rPr lang="en-US" i="1" dirty="0" err="1" smtClean="0"/>
              <a:t>slotter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dudukan</a:t>
            </a:r>
            <a:r>
              <a:rPr lang="en-US" dirty="0" smtClean="0"/>
              <a:t> </a:t>
            </a:r>
            <a:r>
              <a:rPr lang="en-US" dirty="0" err="1" smtClean="0"/>
              <a:t>pasak</a:t>
            </a:r>
            <a:r>
              <a:rPr lang="en-US" dirty="0" smtClean="0"/>
              <a:t> (</a:t>
            </a:r>
            <a:r>
              <a:rPr lang="en-US" i="1" dirty="0" smtClean="0"/>
              <a:t>key </a:t>
            </a:r>
            <a:r>
              <a:rPr lang="en-US" i="1" dirty="0" err="1" smtClean="0"/>
              <a:t>seater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785794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374646" cy="56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928670"/>
          </a:xfrm>
        </p:spPr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715172" cy="56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429684" cy="278608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menggerakkkan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r>
              <a:rPr lang="en-US" dirty="0" smtClean="0"/>
              <a:t>, </a:t>
            </a:r>
            <a:r>
              <a:rPr lang="en-US" dirty="0" err="1" smtClean="0"/>
              <a:t>vertikal</a:t>
            </a:r>
            <a:r>
              <a:rPr lang="en-US" dirty="0" smtClean="0"/>
              <a:t>, </a:t>
            </a:r>
            <a:r>
              <a:rPr lang="en-US" dirty="0" err="1" smtClean="0"/>
              <a:t>bersudut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7143800" cy="26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282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1.Rumahan </a:t>
            </a:r>
            <a:r>
              <a:rPr lang="en-US" dirty="0" err="1" smtClean="0"/>
              <a:t>ganda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2.Sisi </a:t>
            </a:r>
            <a:r>
              <a:rPr lang="en-US" dirty="0" err="1" smtClean="0"/>
              <a:t>terbuka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3.Jenis </a:t>
            </a:r>
            <a:r>
              <a:rPr lang="en-US" dirty="0" err="1" smtClean="0"/>
              <a:t>lorong</a:t>
            </a:r>
            <a:r>
              <a:rPr lang="en-US" dirty="0" smtClean="0"/>
              <a:t> (pit)</a:t>
            </a:r>
          </a:p>
          <a:p>
            <a:pPr>
              <a:buNone/>
            </a:pPr>
            <a:r>
              <a:rPr lang="en-US" dirty="0" smtClean="0"/>
              <a:t>	4.Plat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r>
              <a:rPr lang="en-US" dirty="0" smtClean="0"/>
              <a:t> </a:t>
            </a:r>
            <a:r>
              <a:rPr lang="en-US" dirty="0" err="1" smtClean="0"/>
              <a:t>b.k</a:t>
            </a:r>
            <a:r>
              <a:rPr lang="en-US" dirty="0" smtClean="0"/>
              <a:t> </a:t>
            </a:r>
            <a:r>
              <a:rPr lang="en-US" dirty="0" err="1" smtClean="0"/>
              <a:t>digerakkan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yang stationer,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b.k</a:t>
            </a:r>
            <a:r>
              <a:rPr lang="en-US" dirty="0" smtClean="0"/>
              <a:t> yang </a:t>
            </a:r>
            <a:r>
              <a:rPr lang="en-US" dirty="0" err="1" smtClean="0"/>
              <a:t>stasioner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dihantarkan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b.k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b.k</a:t>
            </a:r>
            <a:r>
              <a:rPr lang="en-US" dirty="0" smtClean="0"/>
              <a:t> </a:t>
            </a:r>
            <a:r>
              <a:rPr lang="en-US" dirty="0" err="1" smtClean="0"/>
              <a:t>dihantarkan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Penggerak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serut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hidrolik</a:t>
            </a:r>
            <a:r>
              <a:rPr lang="en-US" dirty="0" smtClean="0"/>
              <a:t>. Ram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digerakkan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penyambung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Mesin Ketam dan Serut</vt:lpstr>
      <vt:lpstr>Mesin Ketam</vt:lpstr>
      <vt:lpstr>Pengelompokan Mesin Ketam</vt:lpstr>
      <vt:lpstr>Jenis Mesin Ketam</vt:lpstr>
      <vt:lpstr>Mekanisme Balik Cepat</vt:lpstr>
      <vt:lpstr>Mesin Serut</vt:lpstr>
      <vt:lpstr>Pengelompokan Mesin Serut</vt:lpstr>
      <vt:lpstr>Perbedaan Mesin Ketam dan  Mesin Serut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Mesin Ketam dan Serut</dc:title>
  <dc:creator>moi</dc:creator>
  <cp:lastModifiedBy>moi</cp:lastModifiedBy>
  <cp:revision>12</cp:revision>
  <dcterms:created xsi:type="dcterms:W3CDTF">2012-10-06T04:12:26Z</dcterms:created>
  <dcterms:modified xsi:type="dcterms:W3CDTF">2012-10-07T03:00:46Z</dcterms:modified>
</cp:coreProperties>
</file>