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530" cy="485010"/>
          </a:xfrm>
          <a:prstGeom prst="rect">
            <a:avLst/>
          </a:prstGeom>
        </p:spPr>
        <p:txBody>
          <a:bodyPr vert="horz" lIns="87508" tIns="43754" rIns="87508" bIns="43754" rtlCol="0"/>
          <a:lstStyle>
            <a:lvl1pPr algn="l">
              <a:defRPr sz="11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46" y="0"/>
            <a:ext cx="2982530" cy="485010"/>
          </a:xfrm>
          <a:prstGeom prst="rect">
            <a:avLst/>
          </a:prstGeom>
        </p:spPr>
        <p:txBody>
          <a:bodyPr vert="horz" lIns="87508" tIns="43754" rIns="87508" bIns="43754" rtlCol="0"/>
          <a:lstStyle>
            <a:lvl1pPr algn="r">
              <a:defRPr sz="1100"/>
            </a:lvl1pPr>
          </a:lstStyle>
          <a:p>
            <a:fld id="{48979084-E12C-43CE-84D7-39BBD2DF8200}" type="datetimeFigureOut">
              <a:rPr lang="id-ID" smtClean="0"/>
              <a:t>21/10/2010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4222"/>
            <a:ext cx="2982530" cy="485010"/>
          </a:xfrm>
          <a:prstGeom prst="rect">
            <a:avLst/>
          </a:prstGeom>
        </p:spPr>
        <p:txBody>
          <a:bodyPr vert="horz" lIns="87508" tIns="43754" rIns="87508" bIns="43754" rtlCol="0" anchor="b"/>
          <a:lstStyle>
            <a:lvl1pPr algn="l">
              <a:defRPr sz="11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46" y="9224222"/>
            <a:ext cx="2982530" cy="485010"/>
          </a:xfrm>
          <a:prstGeom prst="rect">
            <a:avLst/>
          </a:prstGeom>
        </p:spPr>
        <p:txBody>
          <a:bodyPr vert="horz" lIns="87508" tIns="43754" rIns="87508" bIns="43754" rtlCol="0" anchor="b"/>
          <a:lstStyle>
            <a:lvl1pPr algn="r">
              <a:defRPr sz="1100"/>
            </a:lvl1pPr>
          </a:lstStyle>
          <a:p>
            <a:fld id="{899759C7-FA3A-4223-A5D2-2483EAD8952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3C117C-94B2-4E72-9853-80DE14BABFC3}" type="datetimeFigureOut">
              <a:rPr lang="id-ID" smtClean="0"/>
              <a:pPr/>
              <a:t>21/10/2010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CBB09F-2B9B-4C98-A2E8-90B0A961F01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rmAutofit/>
          </a:bodyPr>
          <a:lstStyle/>
          <a:p>
            <a:r>
              <a:rPr lang="en-US" sz="2700" b="1" dirty="0"/>
              <a:t>CARA </a:t>
            </a:r>
            <a:r>
              <a:rPr lang="en-US" sz="2700" b="1" dirty="0" smtClean="0"/>
              <a:t>MENGGUNAKAN </a:t>
            </a:r>
            <a:r>
              <a:rPr lang="en-US" sz="2700" b="1" dirty="0"/>
              <a:t>ISI </a:t>
            </a:r>
            <a:r>
              <a:rPr lang="en-US" sz="2700" b="1" dirty="0" smtClean="0"/>
              <a:t>PIDATO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286808" cy="3786214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Dalam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berpidato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ada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tiga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unsur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amat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penting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yaitu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komunikator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pesan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dan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komunikan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Komunikator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adalah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pembicara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pesan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adalah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masalah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dibicarakan</a:t>
            </a:r>
            <a:r>
              <a:rPr lang="en-US" sz="2000" dirty="0">
                <a:solidFill>
                  <a:srgbClr val="FFFF00"/>
                </a:solidFill>
              </a:rPr>
              <a:t>, Dan </a:t>
            </a:r>
            <a:r>
              <a:rPr lang="en-US" sz="2000" dirty="0" err="1">
                <a:solidFill>
                  <a:srgbClr val="FFFF00"/>
                </a:solidFill>
              </a:rPr>
              <a:t>komunikan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adalah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pendengar</a:t>
            </a:r>
            <a:r>
              <a:rPr lang="en-US" sz="2000" dirty="0">
                <a:solidFill>
                  <a:srgbClr val="FFFF00"/>
                </a:solidFill>
              </a:rPr>
              <a:t> yang </a:t>
            </a:r>
            <a:r>
              <a:rPr lang="en-US" sz="2000" dirty="0" err="1">
                <a:solidFill>
                  <a:srgbClr val="FFFF00"/>
                </a:solidFill>
              </a:rPr>
              <a:t>menerima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pesan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Dengan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demikian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dapat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dikatakan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bahwa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berpidato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itu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perbuatan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minyampaikan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pesan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oleh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pembicara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kepada</a:t>
            </a:r>
            <a:endParaRPr lang="id-ID" sz="2000" dirty="0">
              <a:solidFill>
                <a:srgbClr val="FFFF00"/>
              </a:solidFill>
            </a:endParaRPr>
          </a:p>
          <a:p>
            <a:r>
              <a:rPr lang="en-US" sz="2000" dirty="0" err="1">
                <a:solidFill>
                  <a:srgbClr val="FFFF00"/>
                </a:solidFill>
              </a:rPr>
              <a:t>Pendengar</a:t>
            </a:r>
            <a:endParaRPr lang="id-ID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</a:rPr>
              <a:t> 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Menghibur</a:t>
            </a:r>
            <a:endParaRPr lang="id-ID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Pidato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jenis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biasa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dilakukan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pesta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ulang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tahun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perhelatan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lainnya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Tujuannya</a:t>
            </a:r>
            <a:r>
              <a:rPr lang="en-US" dirty="0">
                <a:solidFill>
                  <a:srgbClr val="FFFF00"/>
                </a:solidFill>
              </a:rPr>
              <a:t>, agar </a:t>
            </a:r>
            <a:r>
              <a:rPr lang="en-US" dirty="0" err="1">
                <a:solidFill>
                  <a:srgbClr val="FFFF00"/>
                </a:solidFill>
              </a:rPr>
              <a:t>suasana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pesta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tetap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segar</a:t>
            </a:r>
            <a:r>
              <a:rPr lang="en-US" dirty="0">
                <a:solidFill>
                  <a:srgbClr val="FFFF00"/>
                </a:solidFill>
              </a:rPr>
              <a:t>, ceria,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bahagia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menyampaikan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hal-hal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menyenangkan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berkaitan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acara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tamu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undangan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hidangan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lainnya</a:t>
            </a:r>
            <a:r>
              <a:rPr lang="en-US" dirty="0">
                <a:solidFill>
                  <a:srgbClr val="FFFF00"/>
                </a:solidFill>
              </a:rPr>
              <a:t>. Gaya </a:t>
            </a:r>
            <a:r>
              <a:rPr lang="en-US" dirty="0" err="1">
                <a:solidFill>
                  <a:srgbClr val="FFFF00"/>
                </a:solidFill>
              </a:rPr>
              <a:t>bicaranya</a:t>
            </a:r>
            <a:r>
              <a:rPr lang="en-US" dirty="0">
                <a:solidFill>
                  <a:srgbClr val="FFFF00"/>
                </a:solidFill>
              </a:rPr>
              <a:t> pun </a:t>
            </a:r>
            <a:r>
              <a:rPr lang="en-US" dirty="0" err="1">
                <a:solidFill>
                  <a:srgbClr val="FFFF00"/>
                </a:solidFill>
              </a:rPr>
              <a:t>gaya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santai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keakraban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Lebih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terampil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menebarkan</a:t>
            </a:r>
            <a:r>
              <a:rPr lang="en-US" dirty="0">
                <a:solidFill>
                  <a:srgbClr val="FFFF00"/>
                </a:solidFill>
              </a:rPr>
              <a:t> humor.</a:t>
            </a:r>
            <a:endParaRPr lang="id-ID" dirty="0">
              <a:solidFill>
                <a:srgbClr val="FFFF00"/>
              </a:solidFill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Memberi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Tahu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berusaha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menjelaskan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sejelas</a:t>
            </a:r>
            <a:r>
              <a:rPr lang="en-US" dirty="0">
                <a:solidFill>
                  <a:srgbClr val="FFFF00"/>
                </a:solidFill>
              </a:rPr>
              <a:t> - </a:t>
            </a:r>
            <a:r>
              <a:rPr lang="en-US" dirty="0" err="1">
                <a:solidFill>
                  <a:srgbClr val="FFFF00"/>
                </a:solidFill>
              </a:rPr>
              <a:t>jelasnya</a:t>
            </a:r>
            <a:r>
              <a:rPr lang="en-US" dirty="0">
                <a:solidFill>
                  <a:srgbClr val="FFFF00"/>
                </a:solidFill>
              </a:rPr>
              <a:t> agar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menjadi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paham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menyampaikan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contoh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perbandingan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keterangan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lain-lain yang </a:t>
            </a:r>
            <a:r>
              <a:rPr lang="en-US" dirty="0" err="1">
                <a:solidFill>
                  <a:srgbClr val="FFFF00"/>
                </a:solidFill>
              </a:rPr>
              <a:t>semuanya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sangat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mendukung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penjelasan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Bahkan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perlu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juga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menyampaikan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grafi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gambar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bagan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skema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denah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lainnya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Semuanya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dilakukan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agar </a:t>
            </a:r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tercapai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yaitu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menjadi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tahu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memahami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apa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disampaikan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id-ID" dirty="0">
              <a:solidFill>
                <a:srgbClr val="FFFF00"/>
              </a:solidFill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Mengajak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berusaha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meyakinkan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mempengaruhi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melakukan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melakukan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seperti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dikehendaki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menyampaikan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banyak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alasan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bukti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contoh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nyata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bisa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menyakinkan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akhirnya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sukarela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mengikuti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keinginan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Pidato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kampanye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menjelang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pemilihan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umum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termasuk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jenis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ini</a:t>
            </a:r>
            <a:endParaRPr lang="id-ID" dirty="0">
              <a:solidFill>
                <a:srgbClr val="FFFF00"/>
              </a:solidFill>
            </a:endParaRP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id-ID" dirty="0"/>
          </a:p>
          <a:p>
            <a:r>
              <a:rPr lang="en-US" b="1" dirty="0"/>
              <a:t>1. </a:t>
            </a:r>
            <a:r>
              <a:rPr lang="en-US" b="1" dirty="0" err="1"/>
              <a:t>Situasi</a:t>
            </a:r>
            <a:r>
              <a:rPr lang="en-US" b="1" dirty="0"/>
              <a:t> </a:t>
            </a:r>
            <a:r>
              <a:rPr lang="en-US" b="1" dirty="0" err="1"/>
              <a:t>Resmi</a:t>
            </a:r>
            <a:endParaRPr lang="id-ID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salahnya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arsip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tidakMembaca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pidatonya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leluasa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Situasi</a:t>
            </a:r>
            <a:r>
              <a:rPr lang="en-US" b="1" dirty="0"/>
              <a:t> </a:t>
            </a:r>
            <a:r>
              <a:rPr lang="en-US" b="1" dirty="0" err="1"/>
              <a:t>Setengah</a:t>
            </a:r>
            <a:r>
              <a:rPr lang="en-US" b="1" dirty="0"/>
              <a:t> </a:t>
            </a:r>
            <a:r>
              <a:rPr lang="en-US" b="1" dirty="0" err="1"/>
              <a:t>Resmi</a:t>
            </a: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pidatonya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Longgar</a:t>
            </a:r>
            <a:r>
              <a:rPr lang="en-US" dirty="0"/>
              <a:t>.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Situasi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Pidato</a:t>
            </a:r>
            <a:endParaRPr lang="id-ID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00"/>
                </a:solidFill>
              </a:rPr>
              <a:t>Situasi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Resmi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leluasa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mengembangkan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tujuan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selera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Biasanya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waktu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digunakan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terlalu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dibatasi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tetap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tertarik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memperpanjang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pidatonya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Pidato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Lain - lain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Selain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situasi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seperti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disebutkan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atas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masih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situasi</a:t>
            </a:r>
            <a:r>
              <a:rPr lang="en-US" dirty="0">
                <a:solidFill>
                  <a:srgbClr val="FFFF00"/>
                </a:solidFill>
              </a:rPr>
              <a:t> lain yang </a:t>
            </a:r>
            <a:r>
              <a:rPr lang="en-US" dirty="0" err="1">
                <a:solidFill>
                  <a:srgbClr val="FFFF00"/>
                </a:solidFill>
              </a:rPr>
              <a:t>berpengaruh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menyampaikan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yaitu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duduk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waktu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siang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tampil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sendiri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bersama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lain.</a:t>
            </a:r>
            <a:endParaRPr lang="id-ID" dirty="0">
              <a:solidFill>
                <a:srgbClr val="FFFF00"/>
              </a:solidFill>
            </a:endParaRPr>
          </a:p>
          <a:p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berdiri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sebaiknya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langsung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singkat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Demikian</a:t>
            </a:r>
            <a:r>
              <a:rPr lang="en-US" dirty="0">
                <a:solidFill>
                  <a:srgbClr val="FFFF00"/>
                </a:solidFill>
              </a:rPr>
              <a:t> pula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waktu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berpidato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lelah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lapar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tampil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bersama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lain. </a:t>
            </a:r>
            <a:r>
              <a:rPr lang="en-US" dirty="0" err="1">
                <a:solidFill>
                  <a:srgbClr val="FFFF00"/>
                </a:solidFill>
              </a:rPr>
              <a:t>Lebih-lebih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pembicara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tampil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giliran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terakhir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pidatonya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harus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langsung,singkat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tepat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Syukur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kalau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diingat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255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CARA MENGGUNAKAN ISI PIDATO</vt:lpstr>
      <vt:lpstr> Tujuan Pidato</vt:lpstr>
      <vt:lpstr> Tujuan Pidato</vt:lpstr>
      <vt:lpstr>Tujuan Pidato</vt:lpstr>
      <vt:lpstr>Situasi Pidato</vt:lpstr>
      <vt:lpstr>Situasi Pidato</vt:lpstr>
      <vt:lpstr>Situasi Pidato</vt:lpstr>
      <vt:lpstr>Situasi Pidato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 NGGUNAKAN ISI PIDATO</dc:title>
  <dc:creator>compaq</dc:creator>
  <cp:lastModifiedBy>Manap</cp:lastModifiedBy>
  <cp:revision>13</cp:revision>
  <dcterms:created xsi:type="dcterms:W3CDTF">2010-01-11T13:05:34Z</dcterms:created>
  <dcterms:modified xsi:type="dcterms:W3CDTF">2010-10-21T11:02:32Z</dcterms:modified>
</cp:coreProperties>
</file>