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66A16-B94B-42FF-BEBE-8A02601024BA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CDD3-2783-485F-8175-9513D8192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7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F9A6-1FBF-4924-A2C5-921B7CB93F8A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81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CDD3-2783-485F-8175-9513D8192A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0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CDD3-2783-485F-8175-9513D8192A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9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90748-9026-4428-AF56-05E5C56E97A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90748-9026-4428-AF56-05E5C56E97A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CDD3-2783-485F-8175-9513D8192A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90748-9026-4428-AF56-05E5C56E97A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4BBD0B-10BF-4818-8DE3-A1FA09F40D66}" type="slidenum">
              <a:rPr lang="id-ID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d-ID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1CDD3-2783-485F-8175-9513D8192A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0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B3AD40-6525-4C36-85BB-88FBC658F0CD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9/30/2012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05C911-27E5-46EC-BBC4-14C4986CACC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739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POKOK 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</a:p>
          <a:p>
            <a:r>
              <a:rPr lang="en-US" dirty="0" smtClean="0"/>
              <a:t>WHILE LOOP</a:t>
            </a:r>
          </a:p>
          <a:p>
            <a:r>
              <a:rPr lang="en-US" dirty="0" smtClean="0"/>
              <a:t>DO WHILE LOOP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162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Wingdings" charset="2"/>
              <a:buNone/>
            </a:pPr>
            <a:endParaRPr lang="en-US" dirty="0" smtClean="0"/>
          </a:p>
          <a:p>
            <a:pPr marL="45720" indent="0">
              <a:buFont typeface="Wingdings" charset="2"/>
              <a:buNone/>
            </a:pPr>
            <a:endParaRPr lang="en-US" dirty="0"/>
          </a:p>
          <a:p>
            <a:pPr marL="45720" indent="0">
              <a:buFont typeface="Wingdings" charset="2"/>
              <a:buNone/>
            </a:pPr>
            <a:endParaRPr lang="en-US" dirty="0" smtClean="0"/>
          </a:p>
          <a:p>
            <a:pPr marL="45720" indent="0">
              <a:buFont typeface="Wingdings" charset="2"/>
              <a:buNone/>
            </a:pPr>
            <a:endParaRPr lang="en-US" dirty="0"/>
          </a:p>
          <a:p>
            <a:pPr marL="45720" indent="0">
              <a:buFont typeface="Wingdings" charset="2"/>
              <a:buNone/>
            </a:pPr>
            <a:endParaRPr lang="en-US" dirty="0" smtClean="0"/>
          </a:p>
          <a:p>
            <a:pPr marL="45720" indent="0">
              <a:buFont typeface="Wingdings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43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7086600" cy="4343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Loop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intruksi-intruksi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dapt</a:t>
            </a:r>
            <a:r>
              <a:rPr lang="en-US" sz="2400" dirty="0" smtClean="0"/>
              <a:t> </a:t>
            </a:r>
            <a:r>
              <a:rPr lang="en-US" sz="2400" dirty="0" err="1" smtClean="0"/>
              <a:t>dieksekusi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berulang-ulang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terpenuhi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for(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awal;syarat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kondisi;nilai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)</a:t>
            </a:r>
          </a:p>
          <a:p>
            <a:pPr algn="just"/>
            <a:r>
              <a:rPr lang="en-US" sz="2400" dirty="0" smtClean="0"/>
              <a:t>&lt;script language=“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”&gt;</a:t>
            </a:r>
          </a:p>
          <a:p>
            <a:pPr algn="just">
              <a:buNone/>
            </a:pPr>
            <a:r>
              <a:rPr lang="en-US" sz="2400" dirty="0" smtClean="0"/>
              <a:t>for (</a:t>
            </a:r>
            <a:r>
              <a:rPr lang="en-US" sz="2400" dirty="0" err="1" smtClean="0"/>
              <a:t>i</a:t>
            </a:r>
            <a:r>
              <a:rPr lang="en-US" sz="2400" dirty="0" smtClean="0"/>
              <a:t>=1;i&lt;=10l;i++)</a:t>
            </a:r>
          </a:p>
          <a:p>
            <a:pPr algn="just">
              <a:buNone/>
            </a:pPr>
            <a:r>
              <a:rPr lang="en-US" sz="2400" dirty="0" smtClean="0"/>
              <a:t>{</a:t>
            </a:r>
          </a:p>
          <a:p>
            <a:pPr algn="just">
              <a:buNone/>
            </a:pPr>
            <a:r>
              <a:rPr lang="en-US" sz="2400" dirty="0" err="1" smtClean="0"/>
              <a:t>document.write</a:t>
            </a:r>
            <a:r>
              <a:rPr lang="en-US" sz="2400" dirty="0" smtClean="0"/>
              <a:t>(“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 ”+ i +”&lt;</a:t>
            </a:r>
            <a:r>
              <a:rPr lang="en-US" sz="2400" dirty="0" err="1" smtClean="0"/>
              <a:t>br</a:t>
            </a:r>
            <a:r>
              <a:rPr lang="en-US" sz="2400" dirty="0" smtClean="0"/>
              <a:t>&gt;”);</a:t>
            </a:r>
          </a:p>
          <a:p>
            <a:pPr algn="just">
              <a:buNone/>
            </a:pPr>
            <a:r>
              <a:rPr lang="en-US" sz="2400" dirty="0" smtClean="0"/>
              <a:t>}</a:t>
            </a:r>
          </a:p>
          <a:p>
            <a:pPr algn="just">
              <a:buNone/>
            </a:pPr>
            <a:r>
              <a:rPr lang="en-US" sz="2400" dirty="0" smtClean="0"/>
              <a:t>&lt;/script&gt;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4F0EE-A747-4E9A-A0B9-D06BC0A9A6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1460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6400800" cy="771508"/>
          </a:xfrm>
        </p:spPr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620000" cy="4267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/>
              <a:t>while(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ekspresi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 smtClean="0"/>
              <a:t>statement;</a:t>
            </a:r>
          </a:p>
          <a:p>
            <a:pPr>
              <a:buNone/>
            </a:pPr>
            <a:r>
              <a:rPr lang="en-US" sz="2000" dirty="0" smtClean="0"/>
              <a:t>counter;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&lt;script type=“text/</a:t>
            </a:r>
            <a:r>
              <a:rPr lang="en-US" sz="2000" dirty="0" err="1" smtClean="0"/>
              <a:t>javascript</a:t>
            </a:r>
            <a:r>
              <a:rPr lang="en-US" sz="2000" dirty="0" smtClean="0"/>
              <a:t>”&gt;</a:t>
            </a:r>
          </a:p>
          <a:p>
            <a:pPr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=1;</a:t>
            </a:r>
          </a:p>
          <a:p>
            <a:pPr>
              <a:buNone/>
            </a:pPr>
            <a:r>
              <a:rPr lang="en-US" sz="2000" dirty="0" smtClean="0"/>
              <a:t>while(</a:t>
            </a:r>
            <a:r>
              <a:rPr lang="en-US" sz="2000" dirty="0" err="1" smtClean="0"/>
              <a:t>i</a:t>
            </a:r>
            <a:r>
              <a:rPr lang="en-US" sz="2000" dirty="0" smtClean="0"/>
              <a:t>&lt;=10)</a:t>
            </a:r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 err="1" smtClean="0"/>
              <a:t>document.write</a:t>
            </a:r>
            <a:r>
              <a:rPr lang="en-US" sz="2000" dirty="0" smtClean="0"/>
              <a:t>(“</a:t>
            </a:r>
            <a:r>
              <a:rPr lang="en-US" sz="2000" dirty="0" err="1" smtClean="0"/>
              <a:t>bilangan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-”+ i </a:t>
            </a:r>
            <a:r>
              <a:rPr lang="en-US" sz="2000" dirty="0" smtClean="0"/>
              <a:t>+“&lt;</a:t>
            </a:r>
            <a:r>
              <a:rPr lang="en-US" sz="2000" dirty="0" err="1" smtClean="0"/>
              <a:t>br</a:t>
            </a:r>
            <a:r>
              <a:rPr lang="en-US" sz="2000" dirty="0" smtClean="0"/>
              <a:t>&gt;”);</a:t>
            </a:r>
          </a:p>
          <a:p>
            <a:pPr>
              <a:buNone/>
            </a:pPr>
            <a:r>
              <a:rPr lang="en-US" sz="2000" dirty="0" err="1" smtClean="0"/>
              <a:t>i</a:t>
            </a:r>
            <a:r>
              <a:rPr lang="en-US" sz="2000" dirty="0" smtClean="0"/>
              <a:t>++;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r>
              <a:rPr lang="en-US" sz="2000" dirty="0" smtClean="0"/>
              <a:t>&lt;/script&gt;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4F0EE-A747-4E9A-A0B9-D06BC0A9A6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428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WHILE LOOP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73045" y="1905000"/>
            <a:ext cx="6629400" cy="4114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i = 0;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do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{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document.write</a:t>
            </a:r>
            <a:r>
              <a:rPr lang="en-US" dirty="0" smtClean="0"/>
              <a:t>(i);</a:t>
            </a:r>
            <a:endParaRPr lang="en-US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/>
              <a:t>document.write</a:t>
            </a:r>
            <a:r>
              <a:rPr lang="en-US" dirty="0"/>
              <a:t>("&lt;</a:t>
            </a:r>
            <a:r>
              <a:rPr lang="en-US" dirty="0" err="1"/>
              <a:t>br</a:t>
            </a:r>
            <a:r>
              <a:rPr lang="en-US" dirty="0"/>
              <a:t> /&gt;");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i++;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}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while (i &lt;= 5)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&lt;/script&gt;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9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7286" t="33303" r="77595" b="55978"/>
          <a:stretch>
            <a:fillRect/>
          </a:stretch>
        </p:blipFill>
        <p:spPr bwMode="auto">
          <a:xfrm>
            <a:off x="2642370" y="1676400"/>
            <a:ext cx="2857520" cy="1785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UNIKOM BANDUNG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4F0EE-A747-4E9A-A0B9-D06BC0A9A6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l="10856" t="22424" r="82831" b="62960"/>
          <a:stretch>
            <a:fillRect/>
          </a:stretch>
        </p:blipFill>
        <p:spPr bwMode="auto">
          <a:xfrm>
            <a:off x="1219200" y="3886200"/>
            <a:ext cx="2643206" cy="1604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 t="41016" r="92676" b="43359"/>
          <a:stretch>
            <a:fillRect/>
          </a:stretch>
        </p:blipFill>
        <p:spPr bwMode="auto">
          <a:xfrm>
            <a:off x="4581832" y="3835319"/>
            <a:ext cx="13573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577005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Tugas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endParaRPr lang="id-ID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/>
              <a:t>Buat</a:t>
            </a:r>
            <a:r>
              <a:rPr lang="en-US" dirty="0" smtClean="0"/>
              <a:t> program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perulangan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;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1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2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     3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1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2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3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3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1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2</a:t>
            </a:r>
          </a:p>
          <a:p>
            <a:pPr marL="731520" lvl="1" indent="-274320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	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35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tabungan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:</a:t>
            </a:r>
          </a:p>
          <a:p>
            <a:pPr marL="82296" indent="0">
              <a:buNone/>
            </a:pPr>
            <a:r>
              <a:rPr lang="en-US" dirty="0"/>
              <a:t>Input	: </a:t>
            </a:r>
          </a:p>
          <a:p>
            <a:pPr marL="82296" indent="0">
              <a:buNone/>
            </a:pPr>
            <a:r>
              <a:rPr lang="en-US" dirty="0" err="1"/>
              <a:t>Saldo</a:t>
            </a:r>
            <a:r>
              <a:rPr lang="en-US" dirty="0"/>
              <a:t>	: 100000   </a:t>
            </a:r>
          </a:p>
          <a:p>
            <a:pPr marL="82296" indent="0">
              <a:buNone/>
            </a:pPr>
            <a:r>
              <a:rPr lang="en-US" dirty="0" err="1"/>
              <a:t>Bunga</a:t>
            </a:r>
            <a:r>
              <a:rPr lang="en-US" dirty="0"/>
              <a:t>	: 10</a:t>
            </a:r>
          </a:p>
          <a:p>
            <a:pPr marL="82296" indent="0">
              <a:buNone/>
            </a:pPr>
            <a:r>
              <a:rPr lang="en-US" dirty="0" err="1"/>
              <a:t>Waktu</a:t>
            </a:r>
            <a:r>
              <a:rPr lang="en-US" dirty="0"/>
              <a:t>	: 3</a:t>
            </a:r>
          </a:p>
          <a:p>
            <a:pPr marL="82296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82296" indent="0">
              <a:buNone/>
            </a:pPr>
            <a:r>
              <a:rPr lang="es-ES" dirty="0"/>
              <a:t>Saldo </a:t>
            </a:r>
            <a:r>
              <a:rPr lang="es-ES" dirty="0" err="1"/>
              <a:t>Bulan</a:t>
            </a:r>
            <a:r>
              <a:rPr lang="es-ES" dirty="0"/>
              <a:t> 1 = </a:t>
            </a:r>
            <a:r>
              <a:rPr lang="es-ES" dirty="0" err="1"/>
              <a:t>Rp</a:t>
            </a:r>
            <a:r>
              <a:rPr lang="es-ES" dirty="0"/>
              <a:t>. 110000</a:t>
            </a:r>
            <a:endParaRPr lang="en-US" dirty="0"/>
          </a:p>
          <a:p>
            <a:pPr marL="82296" indent="0">
              <a:buNone/>
            </a:pPr>
            <a:r>
              <a:rPr lang="es-ES" dirty="0"/>
              <a:t>Saldo </a:t>
            </a:r>
            <a:r>
              <a:rPr lang="es-ES" dirty="0" err="1"/>
              <a:t>Bulan</a:t>
            </a:r>
            <a:r>
              <a:rPr lang="es-ES" dirty="0"/>
              <a:t> 2 = </a:t>
            </a:r>
            <a:r>
              <a:rPr lang="es-ES" dirty="0" err="1"/>
              <a:t>Rp</a:t>
            </a:r>
            <a:r>
              <a:rPr lang="es-ES" dirty="0"/>
              <a:t>. 121000</a:t>
            </a:r>
            <a:endParaRPr lang="en-US" dirty="0"/>
          </a:p>
          <a:p>
            <a:pPr marL="82296" indent="0">
              <a:buNone/>
            </a:pP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3 = </a:t>
            </a:r>
            <a:r>
              <a:rPr lang="en-US" dirty="0" err="1"/>
              <a:t>Rp</a:t>
            </a:r>
            <a:r>
              <a:rPr lang="en-US" dirty="0"/>
              <a:t>. 133100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08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746</TotalTime>
  <Words>178</Words>
  <Application>Microsoft Office PowerPoint</Application>
  <PresentationFormat>On-screen Show (4:3)</PresentationFormat>
  <Paragraphs>82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LOOPING</vt:lpstr>
      <vt:lpstr>POKOK BAHASAN</vt:lpstr>
      <vt:lpstr>FOR LOOP</vt:lpstr>
      <vt:lpstr>FOR LOOP</vt:lpstr>
      <vt:lpstr>WHILE LOOP</vt:lpstr>
      <vt:lpstr>DO WHILE LOOP</vt:lpstr>
      <vt:lpstr>Latihan soal</vt:lpstr>
      <vt:lpstr>Tugas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andris</dc:creator>
  <cp:lastModifiedBy>andris</cp:lastModifiedBy>
  <cp:revision>7</cp:revision>
  <dcterms:created xsi:type="dcterms:W3CDTF">2012-09-09T15:58:14Z</dcterms:created>
  <dcterms:modified xsi:type="dcterms:W3CDTF">2012-10-01T02:17:01Z</dcterms:modified>
</cp:coreProperties>
</file>