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45C2-9971-4CF8-8B2D-F46F8B7F6BF2}" type="datetimeFigureOut">
              <a:rPr lang="en-US" smtClean="0"/>
              <a:t>10/21/2012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C299D-3621-4C90-8EF1-DEA0B75E0A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Contoh: Obeng Tanpa Kabel 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7680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354" y="1484313"/>
            <a:ext cx="7127631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/>
              <a:t>Pernyataan Tugas </a:t>
            </a:r>
            <a:br>
              <a:rPr lang="en-US" sz="3600" smtClean="0"/>
            </a:br>
            <a:r>
              <a:rPr lang="en-US" sz="3600" smtClean="0"/>
              <a:t>(</a:t>
            </a:r>
            <a:r>
              <a:rPr lang="en-US" sz="3600" i="1" smtClean="0"/>
              <a:t>Mission Statement</a:t>
            </a:r>
            <a:r>
              <a:rPr lang="en-US" sz="3600" smtClean="0"/>
              <a:t>)</a:t>
            </a:r>
          </a:p>
        </p:txBody>
      </p:sp>
      <p:pic>
        <p:nvPicPr>
          <p:cNvPr id="778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623" y="1506538"/>
            <a:ext cx="6623538" cy="535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Berapa Banyak Pelanggan</a:t>
            </a:r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6962" y="1341438"/>
            <a:ext cx="6625004" cy="528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Menuliskan Pernyataan Kebutuhan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543050"/>
            <a:ext cx="7448550" cy="531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899747" y="333375"/>
            <a:ext cx="7704992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Menyusun Pernyataan </a:t>
            </a:r>
            <a:br>
              <a:rPr lang="en-US" sz="4000" smtClean="0"/>
            </a:br>
            <a:r>
              <a:rPr lang="en-US" sz="4000" smtClean="0"/>
              <a:t>Secara Hirarki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7108" y="1341439"/>
            <a:ext cx="5975838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xfrm>
            <a:off x="54952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Tugas 1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71563"/>
            <a:ext cx="9144000" cy="52863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 A. Terjemahkan pernyataan pelanggan tentang produk tas sekolah berikut ini kedalam pernyataan kebutuhan yang tepat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1. “Lihatlah bagaimana kulit di bagian bawah tas semuanya tergores; sangat  buruk! “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2. “Ketika saya sedang berdiri di depan kasir bank mencoba untuk menemukan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   buku tabungan saya dan menaruh tas saya di lutut, saya merasakan seolah-olah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   seperti burung bangau”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3.”Tas ini adalah kehidupan saya; jika hilang saya akan berada dalam masalah besar”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4. “Tidak ada yang lebih buruk daripada sebuah pisang yang tertindih sisi </a:t>
            </a:r>
            <a:r>
              <a:rPr lang="en-US" sz="1800" i="1" smtClean="0"/>
              <a:t>texbook”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5.”Saya tidak pernah menggunakan tali pengikat; saya hanya menyandangnya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  disatu  pundak”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6. “Saya harus menyisihkan sebagian uang saku saya selama 3 bulan untuk membeli tas ini”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7. “Sungguh sangat merepotkan ketika mengambil charger laptop kabelnya membelit buku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smtClean="0"/>
              <a:t>	      buku saya”</a:t>
            </a:r>
          </a:p>
          <a:p>
            <a:pPr eaLnBrk="1" hangingPunct="1">
              <a:lnSpc>
                <a:spcPct val="80000"/>
              </a:lnSpc>
            </a:pPr>
            <a:endParaRPr lang="en-US" sz="1800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pic>
        <p:nvPicPr>
          <p:cNvPr id="8294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6558" y="528639"/>
            <a:ext cx="737235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839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Tugas 2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635" y="1000125"/>
            <a:ext cx="8436219" cy="4781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B. </a:t>
            </a:r>
            <a:r>
              <a:rPr lang="en-US" sz="2400" smtClean="0"/>
              <a:t>Amatilah seseorang di sekitar anda yang sedang melakukan tugasnya sehari-hari dengan memakai suatu produk (</a:t>
            </a:r>
            <a:r>
              <a:rPr lang="en-US" sz="2400" b="1" i="1" smtClean="0"/>
              <a:t>barang) </a:t>
            </a:r>
            <a:r>
              <a:rPr lang="en-US" sz="2400" smtClean="0"/>
              <a:t>sebagai alat bantu dalam melakukan tugasnya itu. Sebaiknya terlebih dahulu anda memilih suatu jenis tugas tertentu, sehingga anda dapat mengamati orang-orang yang berbeda yang sedang melakukan tugas tersebut.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Identifikasilah kesulitan yang dihadapi orang-orang tersebut ketika menggunakan alat (produk) pada saat melakukan tugasnya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- Identifikasilah kebutuhan-kebutuhan yang tersembunyi dari pelanggan untuk produk yang anda amati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r>
              <a:rPr lang="en-US" smtClean="0"/>
              <a:t>Teknik Industri Universitas Komputer Indonesia</a:t>
            </a:r>
          </a:p>
        </p:txBody>
      </p:sp>
      <p:sp>
        <p:nvSpPr>
          <p:cNvPr id="84995" name="Rectangle 2"/>
          <p:cNvSpPr>
            <a:spLocks noGrp="1" noChangeArrowheads="1"/>
          </p:cNvSpPr>
          <p:nvPr>
            <p:ph type="title"/>
          </p:nvPr>
        </p:nvSpPr>
        <p:spPr>
          <a:xfrm>
            <a:off x="351692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Tugas 3</a:t>
            </a:r>
          </a:p>
        </p:txBody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520" y="1143000"/>
            <a:ext cx="8436219" cy="413385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400" smtClean="0"/>
              <a:t>C. </a:t>
            </a:r>
            <a:r>
              <a:rPr lang="en-US" sz="2000" smtClean="0"/>
              <a:t>Pilihlah 2 (dua) buah produk (</a:t>
            </a:r>
            <a:r>
              <a:rPr lang="en-US" sz="2000" b="1" i="1" smtClean="0"/>
              <a:t>barang bukan jasa</a:t>
            </a:r>
            <a:r>
              <a:rPr lang="en-US" sz="2000" smtClean="0"/>
              <a:t>) yang  selalu mengganggu atau menjengkelkan anda ketika anda menggunakan produk-produk tersebut (</a:t>
            </a:r>
            <a:r>
              <a:rPr lang="en-US" sz="2000" i="1" smtClean="0"/>
              <a:t>setiap mahasiswa memilih produk yang berlainan</a:t>
            </a:r>
            <a:r>
              <a:rPr lang="en-US" sz="2000" smtClean="0"/>
              <a:t>)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 	- Identifikasilah kebutuhan-kebutuhan yang dilupakan oleh 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pengembang produk tersebut.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Menurut anda mengapa kebutuhan-kebutuhan tersebut 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  tidak terpenuhi?Apakah pengembang produk itu sengaja mengabaikan   kebutuhan-kebutuhan tersebut?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Identifikasikanlah kebutuhan-kebutuhan pelanggan untuk produk-produk tersebut menurut pengamatan anda.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- Susunlah kebutuhan-kebutuhan pelanggan ke dalam hirarki menurut tingkat kepentingan kebutuhan pelanggan yang telah anda identifikasi.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Contoh: Obeng Tanpa Kabel </vt:lpstr>
      <vt:lpstr>Pernyataan Tugas  (Mission Statement)</vt:lpstr>
      <vt:lpstr>Berapa Banyak Pelanggan</vt:lpstr>
      <vt:lpstr>Menuliskan Pernyataan Kebutuhan</vt:lpstr>
      <vt:lpstr>Menyusun Pernyataan  Secara Hirarki</vt:lpstr>
      <vt:lpstr>Tugas 1</vt:lpstr>
      <vt:lpstr>Slide 7</vt:lpstr>
      <vt:lpstr>Tugas 2 </vt:lpstr>
      <vt:lpstr>Tugas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Contoh: Obeng Tanpa Kabel </dc:title>
  <dc:creator>moi</dc:creator>
  <cp:lastModifiedBy>moi</cp:lastModifiedBy>
  <cp:revision>1</cp:revision>
  <dcterms:created xsi:type="dcterms:W3CDTF">2012-10-21T05:08:46Z</dcterms:created>
  <dcterms:modified xsi:type="dcterms:W3CDTF">2012-10-21T05:09:56Z</dcterms:modified>
</cp:coreProperties>
</file>