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2"/>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81813" cy="971073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5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97313" y="0"/>
            <a:ext cx="2982912" cy="485775"/>
          </a:xfrm>
          <a:prstGeom prst="rect">
            <a:avLst/>
          </a:prstGeom>
        </p:spPr>
        <p:txBody>
          <a:bodyPr vert="horz" lIns="91440" tIns="45720" rIns="91440" bIns="45720" rtlCol="0"/>
          <a:lstStyle>
            <a:lvl1pPr algn="r">
              <a:defRPr sz="1200"/>
            </a:lvl1pPr>
          </a:lstStyle>
          <a:p>
            <a:fld id="{C0888857-0E4A-47B1-BB1B-F6C7356DFBD7}" type="datetimeFigureOut">
              <a:rPr lang="id-ID" smtClean="0"/>
              <a:pPr/>
              <a:t>22/10/2012</a:t>
            </a:fld>
            <a:endParaRPr lang="id-ID"/>
          </a:p>
        </p:txBody>
      </p:sp>
      <p:sp>
        <p:nvSpPr>
          <p:cNvPr id="4" name="Footer Placeholder 3"/>
          <p:cNvSpPr>
            <a:spLocks noGrp="1"/>
          </p:cNvSpPr>
          <p:nvPr>
            <p:ph type="ftr" sz="quarter" idx="2"/>
          </p:nvPr>
        </p:nvSpPr>
        <p:spPr>
          <a:xfrm>
            <a:off x="0" y="9223375"/>
            <a:ext cx="2982913" cy="485775"/>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97313" y="9223375"/>
            <a:ext cx="2982912" cy="485775"/>
          </a:xfrm>
          <a:prstGeom prst="rect">
            <a:avLst/>
          </a:prstGeom>
        </p:spPr>
        <p:txBody>
          <a:bodyPr vert="horz" lIns="91440" tIns="45720" rIns="91440" bIns="45720" rtlCol="0" anchor="b"/>
          <a:lstStyle>
            <a:lvl1pPr algn="r">
              <a:defRPr sz="1200"/>
            </a:lvl1pPr>
          </a:lstStyle>
          <a:p>
            <a:fld id="{EB038EA9-EFB3-47C4-822A-1FADDF1D9666}"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0D1FFB38-CA09-45FD-8F4B-DCA19D89D465}"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0D1FFB38-CA09-45FD-8F4B-DCA19D89D46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0C2365-830D-41F1-A5DC-FE883165DF49}" type="datetimeFigureOut">
              <a:rPr lang="id-ID" smtClean="0"/>
              <a:pPr/>
              <a:t>22/10/2012</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0D1FFB38-CA09-45FD-8F4B-DCA19D89D46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0C2365-830D-41F1-A5DC-FE883165DF49}" type="datetimeFigureOut">
              <a:rPr lang="id-ID" smtClean="0"/>
              <a:pPr/>
              <a:t>22/10/2012</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D1FFB38-CA09-45FD-8F4B-DCA19D89D465}"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714488"/>
            <a:ext cx="8229600" cy="2439982"/>
          </a:xfrm>
        </p:spPr>
        <p:txBody>
          <a:bodyPr>
            <a:noAutofit/>
          </a:bodyPr>
          <a:lstStyle/>
          <a:p>
            <a:pPr algn="ctr"/>
            <a:r>
              <a:rPr lang="en-US" sz="2400" b="1" dirty="0" err="1" smtClean="0">
                <a:solidFill>
                  <a:schemeClr val="tx2">
                    <a:lumMod val="25000"/>
                  </a:schemeClr>
                </a:solidFill>
              </a:rPr>
              <a:t>Pada</a:t>
            </a:r>
            <a:r>
              <a:rPr lang="en-US" sz="2400" b="1" dirty="0" smtClean="0">
                <a:solidFill>
                  <a:schemeClr val="tx2">
                    <a:lumMod val="25000"/>
                  </a:schemeClr>
                </a:solidFill>
              </a:rPr>
              <a:t> </a:t>
            </a:r>
            <a:r>
              <a:rPr lang="en-US" sz="2400" b="1" dirty="0" err="1" smtClean="0">
                <a:solidFill>
                  <a:schemeClr val="tx2">
                    <a:lumMod val="25000"/>
                  </a:schemeClr>
                </a:solidFill>
              </a:rPr>
              <a:t>umumnya</a:t>
            </a:r>
            <a:r>
              <a:rPr lang="en-US" sz="2400" b="1" dirty="0" smtClean="0">
                <a:solidFill>
                  <a:schemeClr val="tx2">
                    <a:lumMod val="25000"/>
                  </a:schemeClr>
                </a:solidFill>
              </a:rPr>
              <a:t> </a:t>
            </a:r>
            <a:r>
              <a:rPr lang="en-US" sz="2400" b="1" dirty="0" err="1" smtClean="0">
                <a:solidFill>
                  <a:schemeClr val="tx2">
                    <a:lumMod val="25000"/>
                  </a:schemeClr>
                </a:solidFill>
              </a:rPr>
              <a:t>isi</a:t>
            </a:r>
            <a:r>
              <a:rPr lang="en-US" sz="2400" b="1" dirty="0" smtClean="0">
                <a:solidFill>
                  <a:schemeClr val="tx2">
                    <a:lumMod val="25000"/>
                  </a:schemeClr>
                </a:solidFill>
              </a:rPr>
              <a:t> </a:t>
            </a:r>
            <a:r>
              <a:rPr lang="en-US" sz="2400" b="1" dirty="0" err="1" smtClean="0">
                <a:solidFill>
                  <a:schemeClr val="tx2">
                    <a:lumMod val="25000"/>
                  </a:schemeClr>
                </a:solidFill>
              </a:rPr>
              <a:t>pidato</a:t>
            </a:r>
            <a:r>
              <a:rPr lang="en-US" sz="2400" b="1" dirty="0" smtClean="0">
                <a:solidFill>
                  <a:schemeClr val="tx2">
                    <a:lumMod val="25000"/>
                  </a:schemeClr>
                </a:solidFill>
              </a:rPr>
              <a:t> </a:t>
            </a:r>
            <a:r>
              <a:rPr lang="en-US" sz="2400" b="1" dirty="0" err="1" smtClean="0">
                <a:solidFill>
                  <a:schemeClr val="tx2">
                    <a:lumMod val="25000"/>
                  </a:schemeClr>
                </a:solidFill>
              </a:rPr>
              <a:t>berupa</a:t>
            </a:r>
            <a:r>
              <a:rPr lang="en-US" sz="2400" b="1" dirty="0" smtClean="0">
                <a:solidFill>
                  <a:schemeClr val="tx2">
                    <a:lumMod val="25000"/>
                  </a:schemeClr>
                </a:solidFill>
              </a:rPr>
              <a:t> </a:t>
            </a:r>
            <a:r>
              <a:rPr lang="en-US" sz="2400" b="1" dirty="0" err="1" smtClean="0">
                <a:solidFill>
                  <a:schemeClr val="tx2">
                    <a:lumMod val="25000"/>
                  </a:schemeClr>
                </a:solidFill>
              </a:rPr>
              <a:t>penjelasan</a:t>
            </a:r>
            <a:r>
              <a:rPr lang="en-US" sz="2400" b="1" dirty="0" smtClean="0">
                <a:solidFill>
                  <a:schemeClr val="tx2">
                    <a:lumMod val="25000"/>
                  </a:schemeClr>
                </a:solidFill>
              </a:rPr>
              <a:t> </a:t>
            </a:r>
            <a:r>
              <a:rPr lang="en-US" sz="2400" b="1" dirty="0" err="1" smtClean="0">
                <a:solidFill>
                  <a:schemeClr val="tx2">
                    <a:lumMod val="25000"/>
                  </a:schemeClr>
                </a:solidFill>
              </a:rPr>
              <a:t>dan</a:t>
            </a:r>
            <a:r>
              <a:rPr lang="id-ID" sz="2400" b="1" dirty="0" smtClean="0">
                <a:solidFill>
                  <a:schemeClr val="tx2">
                    <a:lumMod val="25000"/>
                  </a:schemeClr>
                </a:solidFill>
              </a:rPr>
              <a:t>  </a:t>
            </a:r>
            <a:r>
              <a:rPr lang="en-US" sz="2400" b="1" dirty="0" smtClean="0">
                <a:solidFill>
                  <a:schemeClr val="tx2">
                    <a:lumMod val="25000"/>
                  </a:schemeClr>
                </a:solidFill>
              </a:rPr>
              <a:t> </a:t>
            </a:r>
            <a:r>
              <a:rPr lang="en-US" sz="2400" b="1" dirty="0" err="1" smtClean="0">
                <a:solidFill>
                  <a:schemeClr val="tx2">
                    <a:lumMod val="25000"/>
                  </a:schemeClr>
                </a:solidFill>
              </a:rPr>
              <a:t>pokok</a:t>
            </a:r>
            <a:r>
              <a:rPr lang="en-US" sz="2400" b="1" dirty="0" smtClean="0">
                <a:solidFill>
                  <a:schemeClr val="tx2">
                    <a:lumMod val="25000"/>
                  </a:schemeClr>
                </a:solidFill>
              </a:rPr>
              <a:t> – </a:t>
            </a:r>
            <a:r>
              <a:rPr lang="en-US" sz="2400" b="1" dirty="0" err="1" smtClean="0">
                <a:solidFill>
                  <a:schemeClr val="tx2">
                    <a:lumMod val="25000"/>
                  </a:schemeClr>
                </a:solidFill>
              </a:rPr>
              <a:t>pokok</a:t>
            </a:r>
            <a:r>
              <a:rPr lang="en-US" sz="2400" b="1" dirty="0" smtClean="0">
                <a:solidFill>
                  <a:schemeClr val="tx2">
                    <a:lumMod val="25000"/>
                  </a:schemeClr>
                </a:solidFill>
              </a:rPr>
              <a:t> </a:t>
            </a:r>
            <a:r>
              <a:rPr lang="en-US" sz="2400" b="1" dirty="0" err="1" smtClean="0">
                <a:solidFill>
                  <a:schemeClr val="tx2">
                    <a:lumMod val="25000"/>
                  </a:schemeClr>
                </a:solidFill>
              </a:rPr>
              <a:t>persoalan</a:t>
            </a:r>
            <a:r>
              <a:rPr lang="en-US" sz="2400" b="1" dirty="0" smtClean="0">
                <a:solidFill>
                  <a:schemeClr val="tx2">
                    <a:lumMod val="25000"/>
                  </a:schemeClr>
                </a:solidFill>
              </a:rPr>
              <a:t> yang </a:t>
            </a:r>
            <a:r>
              <a:rPr lang="en-US" sz="2400" b="1" dirty="0" err="1" smtClean="0">
                <a:solidFill>
                  <a:schemeClr val="tx2">
                    <a:lumMod val="25000"/>
                  </a:schemeClr>
                </a:solidFill>
              </a:rPr>
              <a:t>akan</a:t>
            </a:r>
            <a:r>
              <a:rPr lang="en-US" sz="2400" b="1" dirty="0" smtClean="0">
                <a:solidFill>
                  <a:schemeClr val="tx2">
                    <a:lumMod val="25000"/>
                  </a:schemeClr>
                </a:solidFill>
              </a:rPr>
              <a:t> </a:t>
            </a:r>
            <a:r>
              <a:rPr lang="en-US" sz="2400" b="1" dirty="0" err="1" smtClean="0">
                <a:solidFill>
                  <a:schemeClr val="tx2">
                    <a:lumMod val="25000"/>
                  </a:schemeClr>
                </a:solidFill>
              </a:rPr>
              <a:t>disampaikan</a:t>
            </a:r>
            <a:r>
              <a:rPr lang="en-US" sz="2400" b="1" dirty="0" smtClean="0">
                <a:solidFill>
                  <a:schemeClr val="tx2">
                    <a:lumMod val="25000"/>
                  </a:schemeClr>
                </a:solidFill>
              </a:rPr>
              <a:t> </a:t>
            </a:r>
            <a:r>
              <a:rPr lang="en-US" sz="2400" b="1" dirty="0" err="1" smtClean="0">
                <a:solidFill>
                  <a:schemeClr val="tx2">
                    <a:lumMod val="25000"/>
                  </a:schemeClr>
                </a:solidFill>
              </a:rPr>
              <a:t>pembicara</a:t>
            </a:r>
            <a:r>
              <a:rPr lang="en-US" sz="2400" b="1" dirty="0" smtClean="0">
                <a:solidFill>
                  <a:schemeClr val="tx2">
                    <a:lumMod val="25000"/>
                  </a:schemeClr>
                </a:solidFill>
              </a:rPr>
              <a:t>. </a:t>
            </a:r>
            <a:r>
              <a:rPr lang="en-US" sz="2400" b="1" dirty="0" err="1" smtClean="0">
                <a:solidFill>
                  <a:schemeClr val="tx2">
                    <a:lumMod val="25000"/>
                  </a:schemeClr>
                </a:solidFill>
              </a:rPr>
              <a:t>Bagaimana</a:t>
            </a:r>
            <a:r>
              <a:rPr lang="en-US" sz="2400" b="1" dirty="0" smtClean="0">
                <a:solidFill>
                  <a:schemeClr val="tx2">
                    <a:lumMod val="25000"/>
                  </a:schemeClr>
                </a:solidFill>
              </a:rPr>
              <a:t> </a:t>
            </a:r>
            <a:r>
              <a:rPr lang="en-US" sz="2400" b="1" dirty="0" err="1" smtClean="0">
                <a:solidFill>
                  <a:schemeClr val="tx2">
                    <a:lumMod val="25000"/>
                  </a:schemeClr>
                </a:solidFill>
              </a:rPr>
              <a:t>menjelaskannya</a:t>
            </a:r>
            <a:r>
              <a:rPr lang="en-US" sz="2400" b="1" dirty="0" smtClean="0">
                <a:solidFill>
                  <a:schemeClr val="tx2">
                    <a:lumMod val="25000"/>
                  </a:schemeClr>
                </a:solidFill>
              </a:rPr>
              <a:t>? </a:t>
            </a:r>
            <a:r>
              <a:rPr lang="en-US" sz="2400" b="1" dirty="0" smtClean="0">
                <a:solidFill>
                  <a:srgbClr val="FF0000"/>
                </a:solidFill>
              </a:rPr>
              <a:t>Cara-</a:t>
            </a:r>
            <a:r>
              <a:rPr lang="en-US" sz="2400" b="1" dirty="0" err="1" smtClean="0">
                <a:solidFill>
                  <a:srgbClr val="FF0000"/>
                </a:solidFill>
              </a:rPr>
              <a:t>cara</a:t>
            </a:r>
            <a:r>
              <a:rPr lang="en-US" sz="2400" b="1" dirty="0" smtClean="0">
                <a:solidFill>
                  <a:srgbClr val="FF0000"/>
                </a:solidFill>
              </a:rPr>
              <a:t> </a:t>
            </a:r>
            <a:r>
              <a:rPr lang="en-US" sz="2400" b="1" dirty="0" err="1" smtClean="0">
                <a:solidFill>
                  <a:srgbClr val="FF0000"/>
                </a:solidFill>
              </a:rPr>
              <a:t>berikut</a:t>
            </a:r>
            <a:r>
              <a:rPr lang="en-US" sz="2400" b="1" dirty="0" smtClean="0">
                <a:solidFill>
                  <a:srgbClr val="FF0000"/>
                </a:solidFill>
              </a:rPr>
              <a:t> </a:t>
            </a:r>
            <a:r>
              <a:rPr lang="en-US" sz="2400" b="1" dirty="0" err="1" smtClean="0">
                <a:solidFill>
                  <a:srgbClr val="FF0000"/>
                </a:solidFill>
              </a:rPr>
              <a:t>ini</a:t>
            </a:r>
            <a:r>
              <a:rPr lang="en-US" sz="2400" b="1" dirty="0" smtClean="0">
                <a:solidFill>
                  <a:srgbClr val="FF0000"/>
                </a:solidFill>
              </a:rPr>
              <a:t> </a:t>
            </a:r>
            <a:r>
              <a:rPr lang="en-US" sz="2400" b="1" dirty="0" err="1" smtClean="0">
                <a:solidFill>
                  <a:srgbClr val="FF0000"/>
                </a:solidFill>
              </a:rPr>
              <a:t>dapat</a:t>
            </a:r>
            <a:r>
              <a:rPr lang="en-US" sz="2400" b="1" dirty="0" smtClean="0">
                <a:solidFill>
                  <a:srgbClr val="FF0000"/>
                </a:solidFill>
              </a:rPr>
              <a:t> </a:t>
            </a:r>
            <a:r>
              <a:rPr lang="en-US" sz="2400" b="1" dirty="0" err="1" smtClean="0">
                <a:solidFill>
                  <a:srgbClr val="FF0000"/>
                </a:solidFill>
              </a:rPr>
              <a:t>dipilih</a:t>
            </a:r>
            <a:r>
              <a:rPr lang="en-US" sz="2400" b="1" dirty="0" smtClean="0">
                <a:solidFill>
                  <a:srgbClr val="FF0000"/>
                </a:solidFill>
              </a:rPr>
              <a:t> </a:t>
            </a:r>
            <a:r>
              <a:rPr lang="en-US" sz="2400" b="1" dirty="0" err="1" smtClean="0">
                <a:solidFill>
                  <a:srgbClr val="FF0000"/>
                </a:solidFill>
              </a:rPr>
              <a:t>atau</a:t>
            </a:r>
            <a:r>
              <a:rPr lang="en-US" sz="2400" b="1" dirty="0" smtClean="0">
                <a:solidFill>
                  <a:srgbClr val="FF0000"/>
                </a:solidFill>
              </a:rPr>
              <a:t> </a:t>
            </a:r>
            <a:r>
              <a:rPr lang="en-US" sz="2400" b="1" dirty="0" err="1" smtClean="0">
                <a:solidFill>
                  <a:srgbClr val="FF0000"/>
                </a:solidFill>
              </a:rPr>
              <a:t>di</a:t>
            </a:r>
            <a:r>
              <a:rPr lang="en-US" sz="2400" b="1" dirty="0" smtClean="0">
                <a:solidFill>
                  <a:srgbClr val="FF0000"/>
                </a:solidFill>
              </a:rPr>
              <a:t> </a:t>
            </a:r>
            <a:r>
              <a:rPr lang="en-US" sz="2400" b="1" dirty="0" err="1" smtClean="0">
                <a:solidFill>
                  <a:srgbClr val="FF0000"/>
                </a:solidFill>
              </a:rPr>
              <a:t>gabungkan</a:t>
            </a:r>
            <a:r>
              <a:rPr lang="en-US" sz="2400" b="1" dirty="0" smtClean="0">
                <a:solidFill>
                  <a:srgbClr val="FF0000"/>
                </a:solidFill>
              </a:rPr>
              <a:t> </a:t>
            </a:r>
            <a:r>
              <a:rPr lang="en-US" sz="2400" b="1" dirty="0" err="1" smtClean="0">
                <a:solidFill>
                  <a:srgbClr val="FF0000"/>
                </a:solidFill>
              </a:rPr>
              <a:t>satu</a:t>
            </a:r>
            <a:r>
              <a:rPr lang="en-US" sz="2400" b="1" dirty="0" smtClean="0">
                <a:solidFill>
                  <a:srgbClr val="FF0000"/>
                </a:solidFill>
              </a:rPr>
              <a:t> </a:t>
            </a:r>
            <a:r>
              <a:rPr lang="en-US" sz="2400" b="1" dirty="0" err="1" smtClean="0">
                <a:solidFill>
                  <a:srgbClr val="FF0000"/>
                </a:solidFill>
              </a:rPr>
              <a:t>dengan</a:t>
            </a:r>
            <a:r>
              <a:rPr lang="en-US" sz="2400" b="1" dirty="0" smtClean="0">
                <a:solidFill>
                  <a:srgbClr val="FF0000"/>
                </a:solidFill>
              </a:rPr>
              <a:t> yang lain</a:t>
            </a:r>
            <a:r>
              <a:rPr lang="en-US" sz="2400" b="1" dirty="0" smtClean="0">
                <a:solidFill>
                  <a:srgbClr val="FF0000"/>
                </a:solidFill>
              </a:rPr>
              <a:t>.</a:t>
            </a:r>
            <a:r>
              <a:rPr lang="id-ID" sz="2400" b="1" dirty="0" smtClean="0">
                <a:solidFill>
                  <a:schemeClr val="tx2">
                    <a:lumMod val="25000"/>
                  </a:schemeClr>
                </a:solidFill>
              </a:rPr>
              <a:t/>
            </a:r>
            <a:br>
              <a:rPr lang="id-ID" sz="2400" b="1" dirty="0" smtClean="0">
                <a:solidFill>
                  <a:schemeClr val="tx2">
                    <a:lumMod val="25000"/>
                  </a:schemeClr>
                </a:solidFill>
              </a:rPr>
            </a:br>
            <a:r>
              <a:rPr lang="id-ID" sz="2400" dirty="0" smtClean="0"/>
              <a:t/>
            </a:r>
            <a:br>
              <a:rPr lang="id-ID" sz="2400" dirty="0" smtClean="0"/>
            </a:br>
            <a:endParaRPr lang="id-ID"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2071702"/>
          </a:xfrm>
        </p:spPr>
        <p:txBody>
          <a:bodyPr>
            <a:normAutofit fontScale="90000"/>
          </a:bodyPr>
          <a:lstStyle/>
          <a:p>
            <a:r>
              <a:rPr lang="en-US" sz="2200" i="1" dirty="0" smtClean="0"/>
              <a:t> </a:t>
            </a:r>
            <a:r>
              <a:rPr lang="en-US" sz="2200" i="1" dirty="0" err="1" smtClean="0"/>
              <a:t>Ilustrasi</a:t>
            </a:r>
            <a:r>
              <a:rPr lang="id-ID" sz="2200" dirty="0" smtClean="0"/>
              <a:t/>
            </a:r>
            <a:br>
              <a:rPr lang="id-ID" sz="2200" dirty="0" smtClean="0"/>
            </a:br>
            <a:r>
              <a:rPr lang="en-US" sz="2000" dirty="0" err="1" smtClean="0"/>
              <a:t>Ilustrasi</a:t>
            </a:r>
            <a:r>
              <a:rPr lang="en-US" sz="2000" dirty="0" smtClean="0"/>
              <a:t> </a:t>
            </a:r>
            <a:r>
              <a:rPr lang="en-US" sz="2000" dirty="0" err="1" smtClean="0"/>
              <a:t>sebenarnya</a:t>
            </a:r>
            <a:r>
              <a:rPr lang="en-US" sz="2000" dirty="0" smtClean="0"/>
              <a:t> </a:t>
            </a:r>
            <a:r>
              <a:rPr lang="en-US" sz="2000" dirty="0" err="1" smtClean="0"/>
              <a:t>bukan</a:t>
            </a:r>
            <a:r>
              <a:rPr lang="en-US" sz="2000" dirty="0" smtClean="0"/>
              <a:t> </a:t>
            </a:r>
            <a:r>
              <a:rPr lang="en-US" sz="2000" dirty="0" err="1" smtClean="0"/>
              <a:t>sembarang</a:t>
            </a:r>
            <a:r>
              <a:rPr lang="en-US" sz="2000" dirty="0" smtClean="0"/>
              <a:t> </a:t>
            </a:r>
            <a:r>
              <a:rPr lang="en-US" sz="2000" dirty="0" err="1" smtClean="0"/>
              <a:t>cerita</a:t>
            </a:r>
            <a:r>
              <a:rPr lang="en-US" sz="2000" dirty="0" smtClean="0"/>
              <a:t>, </a:t>
            </a:r>
            <a:r>
              <a:rPr lang="en-US" sz="2000" dirty="0" err="1" smtClean="0"/>
              <a:t>melainkan</a:t>
            </a:r>
            <a:r>
              <a:rPr lang="en-US" sz="2000" dirty="0" smtClean="0"/>
              <a:t> </a:t>
            </a:r>
            <a:r>
              <a:rPr lang="en-US" sz="2000" dirty="0" err="1" smtClean="0"/>
              <a:t>cerita</a:t>
            </a:r>
            <a:r>
              <a:rPr lang="en-US" sz="2000" dirty="0" smtClean="0"/>
              <a:t> yang </a:t>
            </a:r>
            <a:r>
              <a:rPr lang="en-US" sz="2000" dirty="0" err="1" smtClean="0"/>
              <a:t>dirancang</a:t>
            </a:r>
            <a:r>
              <a:rPr lang="en-US" sz="2000" dirty="0" smtClean="0"/>
              <a:t> </a:t>
            </a:r>
            <a:r>
              <a:rPr lang="en-US" sz="2000" dirty="0" err="1" smtClean="0"/>
              <a:t>khusus</a:t>
            </a:r>
            <a:r>
              <a:rPr lang="en-US" sz="2000" dirty="0" smtClean="0"/>
              <a:t> </a:t>
            </a:r>
            <a:r>
              <a:rPr lang="en-US" sz="2000" dirty="0" err="1" smtClean="0"/>
              <a:t>untuk</a:t>
            </a:r>
            <a:r>
              <a:rPr lang="en-US" sz="2000" dirty="0" smtClean="0"/>
              <a:t> </a:t>
            </a:r>
            <a:r>
              <a:rPr lang="en-US" sz="2000" dirty="0" err="1" smtClean="0"/>
              <a:t>menguatkan</a:t>
            </a:r>
            <a:r>
              <a:rPr lang="en-US" sz="2000" dirty="0" smtClean="0"/>
              <a:t> </a:t>
            </a:r>
            <a:r>
              <a:rPr lang="en-US" sz="2000" dirty="0" err="1" smtClean="0"/>
              <a:t>penjelasaan</a:t>
            </a:r>
            <a:r>
              <a:rPr lang="en-US" sz="2000" dirty="0" smtClean="0"/>
              <a:t>. </a:t>
            </a:r>
            <a:r>
              <a:rPr lang="en-US" sz="2000" dirty="0" err="1" smtClean="0"/>
              <a:t>Kehadiran</a:t>
            </a:r>
            <a:r>
              <a:rPr lang="en-US" sz="2000" dirty="0" smtClean="0"/>
              <a:t> </a:t>
            </a:r>
            <a:r>
              <a:rPr lang="en-US" sz="2000" dirty="0" err="1" smtClean="0"/>
              <a:t>ilustrasi</a:t>
            </a:r>
            <a:r>
              <a:rPr lang="en-US" sz="2000" dirty="0" smtClean="0"/>
              <a:t> </a:t>
            </a:r>
            <a:r>
              <a:rPr lang="en-US" sz="2000" dirty="0" err="1" smtClean="0"/>
              <a:t>dalam</a:t>
            </a:r>
            <a:r>
              <a:rPr lang="en-US" sz="2000" dirty="0" smtClean="0"/>
              <a:t> </a:t>
            </a:r>
            <a:r>
              <a:rPr lang="en-US" sz="2000" dirty="0" err="1" smtClean="0"/>
              <a:t>pidato</a:t>
            </a:r>
            <a:r>
              <a:rPr lang="en-US" sz="2000" dirty="0" smtClean="0"/>
              <a:t> </a:t>
            </a:r>
            <a:r>
              <a:rPr lang="en-US" sz="2000" dirty="0" err="1" smtClean="0"/>
              <a:t>amat</a:t>
            </a:r>
            <a:r>
              <a:rPr lang="en-US" sz="2000" dirty="0" smtClean="0"/>
              <a:t> </a:t>
            </a:r>
            <a:r>
              <a:rPr lang="en-US" sz="2000" dirty="0" err="1" smtClean="0"/>
              <a:t>berguna</a:t>
            </a:r>
            <a:r>
              <a:rPr lang="en-US" sz="2000" dirty="0" smtClean="0"/>
              <a:t> </a:t>
            </a:r>
            <a:r>
              <a:rPr lang="en-US" sz="2000" dirty="0" err="1" smtClean="0"/>
              <a:t>karena</a:t>
            </a:r>
            <a:r>
              <a:rPr lang="en-US" sz="2000" dirty="0" smtClean="0"/>
              <a:t> </a:t>
            </a:r>
            <a:r>
              <a:rPr lang="en-US" sz="2000" dirty="0" err="1" smtClean="0"/>
              <a:t>selain</a:t>
            </a:r>
            <a:r>
              <a:rPr lang="en-US" sz="2000" dirty="0" smtClean="0"/>
              <a:t> </a:t>
            </a:r>
            <a:r>
              <a:rPr lang="en-US" sz="2000" dirty="0" err="1" smtClean="0"/>
              <a:t>memperjelas</a:t>
            </a:r>
            <a:r>
              <a:rPr lang="en-US" sz="2000" dirty="0" smtClean="0"/>
              <a:t> </a:t>
            </a:r>
            <a:r>
              <a:rPr lang="en-US" sz="2000" dirty="0" err="1" smtClean="0"/>
              <a:t>pembahasan</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menarik</a:t>
            </a:r>
            <a:r>
              <a:rPr lang="en-US" sz="2000" dirty="0" smtClean="0"/>
              <a:t> </a:t>
            </a:r>
            <a:r>
              <a:rPr lang="en-US" sz="2000" dirty="0" err="1" smtClean="0"/>
              <a:t>perhatian</a:t>
            </a:r>
            <a:r>
              <a:rPr lang="en-US" sz="2000" dirty="0" smtClean="0"/>
              <a:t> </a:t>
            </a:r>
            <a:r>
              <a:rPr lang="en-US" sz="2000" dirty="0" err="1" smtClean="0"/>
              <a:t>pendengar</a:t>
            </a:r>
            <a:r>
              <a:rPr lang="en-US" sz="2000" dirty="0" smtClean="0"/>
              <a:t>. </a:t>
            </a:r>
            <a:r>
              <a:rPr lang="en-US" sz="2000" dirty="0" err="1" smtClean="0"/>
              <a:t>Syaratnya</a:t>
            </a:r>
            <a:r>
              <a:rPr lang="en-US" sz="2000" dirty="0" smtClean="0"/>
              <a:t>, </a:t>
            </a:r>
            <a:r>
              <a:rPr lang="en-US" sz="2000" dirty="0" err="1" smtClean="0"/>
              <a:t>ilustrasi</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terlalu</a:t>
            </a:r>
            <a:r>
              <a:rPr lang="en-US" sz="2000" dirty="0" smtClean="0"/>
              <a:t> </a:t>
            </a:r>
            <a:r>
              <a:rPr lang="en-US" sz="2000" dirty="0" err="1" smtClean="0"/>
              <a:t>panjang</a:t>
            </a:r>
            <a:r>
              <a:rPr lang="en-US" sz="2000" dirty="0" smtClean="0"/>
              <a:t> </a:t>
            </a:r>
            <a:r>
              <a:rPr lang="en-US" sz="2000" dirty="0" err="1" smtClean="0"/>
              <a:t>dan</a:t>
            </a:r>
            <a:r>
              <a:rPr lang="en-US" sz="2000" dirty="0" smtClean="0"/>
              <a:t>. </a:t>
            </a:r>
            <a:r>
              <a:rPr lang="en-US" sz="2000" dirty="0" err="1" smtClean="0"/>
              <a:t>benar-benar</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masalah</a:t>
            </a:r>
            <a:r>
              <a:rPr lang="en-US" sz="2000" dirty="0" smtClean="0"/>
              <a:t> yang </a:t>
            </a:r>
            <a:r>
              <a:rPr lang="en-US" sz="2000" dirty="0" err="1" smtClean="0"/>
              <a:t>dibahas</a:t>
            </a:r>
            <a:r>
              <a:rPr lang="en-US" sz="2000" smtClean="0"/>
              <a:t>.</a:t>
            </a:r>
            <a:endParaRPr lang="id-ID" dirty="0"/>
          </a:p>
        </p:txBody>
      </p:sp>
      <p:sp>
        <p:nvSpPr>
          <p:cNvPr id="3" name="Content Placeholder 2"/>
          <p:cNvSpPr>
            <a:spLocks noGrp="1"/>
          </p:cNvSpPr>
          <p:nvPr>
            <p:ph idx="1"/>
          </p:nvPr>
        </p:nvSpPr>
        <p:spPr>
          <a:xfrm>
            <a:off x="457200" y="2285992"/>
            <a:ext cx="8229600" cy="4286280"/>
          </a:xfrm>
        </p:spPr>
        <p:txBody>
          <a:bodyPr>
            <a:normAutofit fontScale="47500" lnSpcReduction="20000"/>
          </a:bodyPr>
          <a:lstStyle/>
          <a:p>
            <a:r>
              <a:rPr lang="en-US" i="1" dirty="0" err="1" smtClean="0"/>
              <a:t>Contoh</a:t>
            </a:r>
            <a:endParaRPr lang="id-ID" dirty="0"/>
          </a:p>
          <a:p>
            <a:r>
              <a:rPr lang="en-US" i="1" dirty="0" err="1"/>
              <a:t>Ketika</a:t>
            </a:r>
            <a:r>
              <a:rPr lang="en-US" i="1" dirty="0"/>
              <a:t> </a:t>
            </a:r>
            <a:r>
              <a:rPr lang="en-US" i="1" dirty="0" err="1"/>
              <a:t>mengajar</a:t>
            </a:r>
            <a:r>
              <a:rPr lang="en-US" i="1" dirty="0"/>
              <a:t> </a:t>
            </a:r>
            <a:r>
              <a:rPr lang="en-US" i="1" dirty="0" err="1"/>
              <a:t>di</a:t>
            </a:r>
            <a:r>
              <a:rPr lang="en-US" i="1" dirty="0"/>
              <a:t> SMA 2, </a:t>
            </a:r>
            <a:r>
              <a:rPr lang="en-US" i="1" dirty="0" err="1"/>
              <a:t>saya</a:t>
            </a:r>
            <a:r>
              <a:rPr lang="en-US" i="1" dirty="0"/>
              <a:t> </a:t>
            </a:r>
            <a:r>
              <a:rPr lang="en-US" i="1" dirty="0" err="1"/>
              <a:t>masih</a:t>
            </a:r>
            <a:r>
              <a:rPr lang="en-US" i="1" dirty="0"/>
              <a:t> </a:t>
            </a:r>
            <a:r>
              <a:rPr lang="en-US" i="1" dirty="0" err="1"/>
              <a:t>bujangan</a:t>
            </a:r>
            <a:r>
              <a:rPr lang="en-US" i="1" dirty="0"/>
              <a:t>. </a:t>
            </a:r>
            <a:r>
              <a:rPr lang="en-US" i="1" dirty="0" err="1"/>
              <a:t>Suatu</a:t>
            </a:r>
            <a:r>
              <a:rPr lang="en-US" i="1" dirty="0"/>
              <a:t> </a:t>
            </a:r>
            <a:r>
              <a:rPr lang="en-US" i="1" dirty="0" err="1"/>
              <a:t>malam</a:t>
            </a:r>
            <a:r>
              <a:rPr lang="en-US" i="1" dirty="0"/>
              <a:t> </a:t>
            </a:r>
            <a:r>
              <a:rPr lang="en-US" i="1" dirty="0" err="1"/>
              <a:t>saya</a:t>
            </a:r>
            <a:r>
              <a:rPr lang="en-US" i="1" dirty="0"/>
              <a:t> </a:t>
            </a:r>
            <a:r>
              <a:rPr lang="en-US" i="1" dirty="0" err="1"/>
              <a:t>menyusun</a:t>
            </a:r>
            <a:r>
              <a:rPr lang="en-US" i="1" dirty="0"/>
              <a:t> </a:t>
            </a:r>
            <a:r>
              <a:rPr lang="en-US" i="1" dirty="0" err="1"/>
              <a:t>soal</a:t>
            </a:r>
            <a:r>
              <a:rPr lang="en-US" i="1" dirty="0"/>
              <a:t> </a:t>
            </a:r>
            <a:r>
              <a:rPr lang="en-US" i="1" dirty="0" err="1"/>
              <a:t>ulangan</a:t>
            </a:r>
            <a:r>
              <a:rPr lang="en-US" i="1" dirty="0"/>
              <a:t> </a:t>
            </a:r>
            <a:r>
              <a:rPr lang="en-US" i="1" dirty="0" err="1"/>
              <a:t>karena</a:t>
            </a:r>
            <a:r>
              <a:rPr lang="en-US" i="1" dirty="0"/>
              <a:t> </a:t>
            </a:r>
            <a:r>
              <a:rPr lang="en-US" i="1" dirty="0" err="1"/>
              <a:t>besok</a:t>
            </a:r>
            <a:r>
              <a:rPr lang="en-US" i="1" dirty="0"/>
              <a:t> </a:t>
            </a:r>
            <a:r>
              <a:rPr lang="en-US" i="1" dirty="0" err="1"/>
              <a:t>pagi</a:t>
            </a:r>
            <a:r>
              <a:rPr lang="en-US" i="1" dirty="0"/>
              <a:t> </a:t>
            </a:r>
            <a:r>
              <a:rPr lang="en-US" i="1" dirty="0" err="1"/>
              <a:t>akan</a:t>
            </a:r>
            <a:r>
              <a:rPr lang="en-US" i="1" dirty="0"/>
              <a:t> </a:t>
            </a:r>
            <a:r>
              <a:rPr lang="en-US" i="1" dirty="0" err="1"/>
              <a:t>mengadakan</a:t>
            </a:r>
            <a:r>
              <a:rPr lang="en-US" i="1" dirty="0"/>
              <a:t> </a:t>
            </a:r>
            <a:r>
              <a:rPr lang="en-US" i="1" dirty="0" err="1"/>
              <a:t>ulangan</a:t>
            </a:r>
            <a:r>
              <a:rPr lang="en-US" i="1" dirty="0"/>
              <a:t> </a:t>
            </a:r>
            <a:r>
              <a:rPr lang="en-US" i="1" dirty="0" err="1"/>
              <a:t>harian</a:t>
            </a:r>
            <a:r>
              <a:rPr lang="en-US" i="1" dirty="0"/>
              <a:t> </a:t>
            </a:r>
            <a:r>
              <a:rPr lang="en-US" i="1" dirty="0" err="1"/>
              <a:t>Bahasa</a:t>
            </a:r>
            <a:r>
              <a:rPr lang="en-US" i="1" dirty="0"/>
              <a:t> Indonesia Mata </a:t>
            </a:r>
            <a:r>
              <a:rPr lang="en-US" i="1" dirty="0" err="1"/>
              <a:t>sudah</a:t>
            </a:r>
            <a:r>
              <a:rPr lang="en-US" i="1" dirty="0"/>
              <a:t> </a:t>
            </a:r>
            <a:r>
              <a:rPr lang="en-US" i="1" dirty="0" err="1"/>
              <a:t>terkantuk-kantuk</a:t>
            </a:r>
            <a:r>
              <a:rPr lang="en-US" i="1" dirty="0"/>
              <a:t>, </a:t>
            </a:r>
            <a:r>
              <a:rPr lang="en-US" i="1" dirty="0" err="1"/>
              <a:t>tapi</a:t>
            </a:r>
            <a:r>
              <a:rPr lang="en-US" i="1" dirty="0"/>
              <a:t> </a:t>
            </a:r>
            <a:r>
              <a:rPr lang="en-US" i="1" dirty="0" err="1"/>
              <a:t>soal</a:t>
            </a:r>
            <a:r>
              <a:rPr lang="en-US" i="1" dirty="0"/>
              <a:t> </a:t>
            </a:r>
            <a:r>
              <a:rPr lang="en-US" i="1" dirty="0" err="1"/>
              <a:t>pilihan</a:t>
            </a:r>
            <a:r>
              <a:rPr lang="en-US" i="1" dirty="0"/>
              <a:t> </a:t>
            </a:r>
            <a:r>
              <a:rPr lang="en-US" i="1" dirty="0" err="1"/>
              <a:t>dan</a:t>
            </a:r>
            <a:endParaRPr lang="id-ID" dirty="0"/>
          </a:p>
          <a:p>
            <a:r>
              <a:rPr lang="en-US" dirty="0" err="1"/>
              <a:t>uraian</a:t>
            </a:r>
            <a:r>
              <a:rPr lang="en-US" dirty="0"/>
              <a:t> </a:t>
            </a:r>
            <a:r>
              <a:rPr lang="en-US" dirty="0" err="1"/>
              <a:t>saya</a:t>
            </a:r>
            <a:r>
              <a:rPr lang="en-US" dirty="0"/>
              <a:t> </a:t>
            </a:r>
            <a:r>
              <a:rPr lang="en-US" dirty="0" err="1"/>
              <a:t>buat</a:t>
            </a:r>
            <a:r>
              <a:rPr lang="en-US" dirty="0"/>
              <a:t> </a:t>
            </a:r>
            <a:r>
              <a:rPr lang="en-US" dirty="0" err="1"/>
              <a:t>itu</a:t>
            </a:r>
            <a:r>
              <a:rPr lang="en-US" dirty="0"/>
              <a:t> </a:t>
            </a:r>
            <a:r>
              <a:rPr lang="en-US" dirty="0" err="1"/>
              <a:t>akhirnya</a:t>
            </a:r>
            <a:r>
              <a:rPr lang="en-US" dirty="0"/>
              <a:t> </a:t>
            </a:r>
            <a:r>
              <a:rPr lang="en-US" dirty="0" err="1"/>
              <a:t>selesai</a:t>
            </a:r>
            <a:r>
              <a:rPr lang="en-US" dirty="0"/>
              <a:t> </a:t>
            </a:r>
            <a:r>
              <a:rPr lang="en-US" dirty="0" err="1"/>
              <a:t>juga</a:t>
            </a:r>
            <a:r>
              <a:rPr lang="en-US" dirty="0"/>
              <a:t>. Eh, </a:t>
            </a:r>
            <a:r>
              <a:rPr lang="en-US" dirty="0" err="1"/>
              <a:t>menjelang</a:t>
            </a:r>
            <a:r>
              <a:rPr lang="en-US" dirty="0"/>
              <a:t> </a:t>
            </a:r>
            <a:r>
              <a:rPr lang="en-US" dirty="0" err="1"/>
              <a:t>tidur</a:t>
            </a:r>
            <a:r>
              <a:rPr lang="en-US" dirty="0"/>
              <a:t> </a:t>
            </a:r>
            <a:r>
              <a:rPr lang="en-US" dirty="0" err="1"/>
              <a:t>tiba-tiba</a:t>
            </a:r>
            <a:r>
              <a:rPr lang="en-US" dirty="0"/>
              <a:t> </a:t>
            </a:r>
            <a:r>
              <a:rPr lang="en-US" dirty="0" err="1"/>
              <a:t>teringat</a:t>
            </a:r>
            <a:r>
              <a:rPr lang="en-US" dirty="0"/>
              <a:t> </a:t>
            </a:r>
            <a:r>
              <a:rPr lang="en-US" dirty="0" err="1"/>
              <a:t>kekasih</a:t>
            </a:r>
            <a:r>
              <a:rPr lang="en-US" dirty="0"/>
              <a:t> yang </a:t>
            </a:r>
            <a:r>
              <a:rPr lang="en-US" dirty="0" err="1"/>
              <a:t>tinggal</a:t>
            </a:r>
            <a:r>
              <a:rPr lang="en-US" dirty="0"/>
              <a:t> </a:t>
            </a:r>
            <a:r>
              <a:rPr lang="en-US" dirty="0" err="1"/>
              <a:t>di</a:t>
            </a:r>
            <a:r>
              <a:rPr lang="en-US" dirty="0"/>
              <a:t> </a:t>
            </a:r>
            <a:r>
              <a:rPr lang="en-US" dirty="0" err="1"/>
              <a:t>kota</a:t>
            </a:r>
            <a:r>
              <a:rPr lang="en-US" dirty="0"/>
              <a:t> lain, </a:t>
            </a:r>
            <a:r>
              <a:rPr lang="en-US" dirty="0" err="1"/>
              <a:t>Maka</a:t>
            </a:r>
            <a:r>
              <a:rPr lang="en-US" dirty="0"/>
              <a:t>, </a:t>
            </a:r>
            <a:r>
              <a:rPr lang="en-US" dirty="0" err="1"/>
              <a:t>surat</a:t>
            </a:r>
            <a:r>
              <a:rPr lang="en-US" dirty="0"/>
              <a:t> </a:t>
            </a:r>
            <a:r>
              <a:rPr lang="en-US" dirty="0" err="1"/>
              <a:t>cinta</a:t>
            </a:r>
            <a:r>
              <a:rPr lang="en-US" dirty="0"/>
              <a:t> pun </a:t>
            </a:r>
            <a:r>
              <a:rPr lang="en-US" dirty="0" err="1"/>
              <a:t>saya</a:t>
            </a:r>
            <a:r>
              <a:rPr lang="en-US" dirty="0"/>
              <a:t> </a:t>
            </a:r>
            <a:r>
              <a:rPr lang="en-US" dirty="0" err="1"/>
              <a:t>buat</a:t>
            </a:r>
            <a:r>
              <a:rPr lang="en-US" dirty="0"/>
              <a:t>. </a:t>
            </a:r>
            <a:r>
              <a:rPr lang="en-US" dirty="0" err="1"/>
              <a:t>Meskipun</a:t>
            </a:r>
            <a:r>
              <a:rPr lang="en-US" dirty="0"/>
              <a:t> </a:t>
            </a:r>
            <a:r>
              <a:rPr lang="en-US" dirty="0" err="1"/>
              <a:t>amat</a:t>
            </a:r>
            <a:r>
              <a:rPr lang="en-US" dirty="0"/>
              <a:t> </a:t>
            </a:r>
            <a:r>
              <a:rPr lang="en-US" dirty="0" err="1"/>
              <a:t>mengantuk</a:t>
            </a:r>
            <a:r>
              <a:rPr lang="en-US" dirty="0"/>
              <a:t>, </a:t>
            </a:r>
            <a:r>
              <a:rPr lang="en-US" dirty="0" err="1"/>
              <a:t>selesai</a:t>
            </a:r>
            <a:r>
              <a:rPr lang="en-US" dirty="0"/>
              <a:t> </a:t>
            </a:r>
            <a:r>
              <a:rPr lang="en-US" dirty="0" err="1"/>
              <a:t>juga</a:t>
            </a:r>
            <a:r>
              <a:rPr lang="en-US" dirty="0"/>
              <a:t>. </a:t>
            </a:r>
            <a:r>
              <a:rPr lang="en-US" dirty="0" err="1"/>
              <a:t>Amplop</a:t>
            </a:r>
            <a:r>
              <a:rPr lang="en-US" dirty="0"/>
              <a:t> </a:t>
            </a:r>
            <a:r>
              <a:rPr lang="en-US" dirty="0" err="1"/>
              <a:t>saya</a:t>
            </a:r>
            <a:r>
              <a:rPr lang="en-US" dirty="0"/>
              <a:t> </a:t>
            </a:r>
            <a:r>
              <a:rPr lang="en-US" dirty="0" err="1"/>
              <a:t>beri</a:t>
            </a:r>
            <a:r>
              <a:rPr lang="en-US" dirty="0"/>
              <a:t> </a:t>
            </a:r>
            <a:r>
              <a:rPr lang="en-US" dirty="0" err="1"/>
              <a:t>alamat</a:t>
            </a:r>
            <a:r>
              <a:rPr lang="en-US" dirty="0"/>
              <a:t>. </a:t>
            </a:r>
            <a:r>
              <a:rPr lang="en-US" dirty="0" err="1"/>
              <a:t>Kertas</a:t>
            </a:r>
            <a:r>
              <a:rPr lang="en-US" dirty="0"/>
              <a:t> </a:t>
            </a:r>
            <a:r>
              <a:rPr lang="en-US" dirty="0" err="1"/>
              <a:t>saya</a:t>
            </a:r>
            <a:r>
              <a:rPr lang="en-US" dirty="0"/>
              <a:t> </a:t>
            </a:r>
            <a:r>
              <a:rPr lang="en-US" dirty="0" err="1"/>
              <a:t>lipat</a:t>
            </a:r>
            <a:r>
              <a:rPr lang="en-US" dirty="0"/>
              <a:t>, </a:t>
            </a:r>
            <a:r>
              <a:rPr lang="en-US" dirty="0" err="1"/>
              <a:t>masukkan</a:t>
            </a:r>
            <a:r>
              <a:rPr lang="en-US" dirty="0"/>
              <a:t> </a:t>
            </a:r>
            <a:r>
              <a:rPr lang="en-US" dirty="0" err="1"/>
              <a:t>amplop</a:t>
            </a:r>
            <a:r>
              <a:rPr lang="en-US" dirty="0"/>
              <a:t>, </a:t>
            </a:r>
            <a:r>
              <a:rPr lang="en-US" dirty="0" err="1"/>
              <a:t>saya</a:t>
            </a:r>
            <a:r>
              <a:rPr lang="en-US" dirty="0"/>
              <a:t> </a:t>
            </a:r>
            <a:r>
              <a:rPr lang="en-US" dirty="0" err="1"/>
              <a:t>lem</a:t>
            </a:r>
            <a:r>
              <a:rPr lang="en-US" dirty="0"/>
              <a:t>, </a:t>
            </a:r>
            <a:r>
              <a:rPr lang="en-US" dirty="0" err="1"/>
              <a:t>dan</a:t>
            </a:r>
            <a:r>
              <a:rPr lang="en-US" dirty="0"/>
              <a:t> </a:t>
            </a:r>
            <a:r>
              <a:rPr lang="en-US" dirty="0" err="1"/>
              <a:t>saya</a:t>
            </a:r>
            <a:r>
              <a:rPr lang="en-US" dirty="0"/>
              <a:t> </a:t>
            </a:r>
            <a:r>
              <a:rPr lang="en-US" dirty="0" err="1"/>
              <a:t>tempeli</a:t>
            </a:r>
            <a:r>
              <a:rPr lang="en-US" dirty="0"/>
              <a:t> </a:t>
            </a:r>
            <a:r>
              <a:rPr lang="en-US" dirty="0" err="1"/>
              <a:t>prangko</a:t>
            </a:r>
            <a:r>
              <a:rPr lang="en-US" dirty="0"/>
              <a:t>. </a:t>
            </a:r>
            <a:r>
              <a:rPr lang="en-US" dirty="0" err="1"/>
              <a:t>Semua</a:t>
            </a:r>
            <a:r>
              <a:rPr lang="en-US" dirty="0"/>
              <a:t> </a:t>
            </a:r>
            <a:r>
              <a:rPr lang="en-US" dirty="0" err="1"/>
              <a:t>kertas</a:t>
            </a:r>
            <a:r>
              <a:rPr lang="en-US" dirty="0"/>
              <a:t> yang </a:t>
            </a:r>
            <a:r>
              <a:rPr lang="en-US" dirty="0" err="1"/>
              <a:t>dimeja</a:t>
            </a:r>
            <a:r>
              <a:rPr lang="en-US" dirty="0"/>
              <a:t> </a:t>
            </a:r>
            <a:r>
              <a:rPr lang="en-US" dirty="0" err="1"/>
              <a:t>saya</a:t>
            </a:r>
            <a:r>
              <a:rPr lang="en-US" dirty="0"/>
              <a:t> </a:t>
            </a:r>
            <a:r>
              <a:rPr lang="en-US" dirty="0" err="1"/>
              <a:t>masukan</a:t>
            </a:r>
            <a:r>
              <a:rPr lang="en-US" dirty="0"/>
              <a:t> </a:t>
            </a:r>
            <a:r>
              <a:rPr lang="en-US" dirty="0" err="1"/>
              <a:t>tas</a:t>
            </a:r>
            <a:r>
              <a:rPr lang="en-US" dirty="0"/>
              <a:t> </a:t>
            </a:r>
            <a:r>
              <a:rPr lang="en-US" dirty="0" err="1"/>
              <a:t>kerja</a:t>
            </a:r>
            <a:r>
              <a:rPr lang="en-US" dirty="0"/>
              <a:t>. </a:t>
            </a:r>
            <a:r>
              <a:rPr lang="en-US" dirty="0" err="1"/>
              <a:t>lalu</a:t>
            </a:r>
            <a:r>
              <a:rPr lang="en-US" dirty="0"/>
              <a:t> </a:t>
            </a:r>
            <a:r>
              <a:rPr lang="en-US" dirty="0" err="1"/>
              <a:t>tidur</a:t>
            </a:r>
            <a:r>
              <a:rPr lang="en-US" dirty="0"/>
              <a:t>.</a:t>
            </a:r>
            <a:endParaRPr lang="id-ID" dirty="0"/>
          </a:p>
          <a:p>
            <a:r>
              <a:rPr lang="en-US" dirty="0" err="1"/>
              <a:t>Paginya</a:t>
            </a:r>
            <a:r>
              <a:rPr lang="en-US" dirty="0"/>
              <a:t> </a:t>
            </a:r>
            <a:r>
              <a:rPr lang="en-US" dirty="0" err="1"/>
              <a:t>dalam</a:t>
            </a:r>
            <a:r>
              <a:rPr lang="en-US" dirty="0"/>
              <a:t> </a:t>
            </a:r>
            <a:r>
              <a:rPr lang="en-US" dirty="0" err="1"/>
              <a:t>perjalanan</a:t>
            </a:r>
            <a:r>
              <a:rPr lang="en-US" dirty="0"/>
              <a:t> </a:t>
            </a:r>
            <a:r>
              <a:rPr lang="en-US" dirty="0" err="1"/>
              <a:t>ke</a:t>
            </a:r>
            <a:r>
              <a:rPr lang="en-US" dirty="0"/>
              <a:t> </a:t>
            </a:r>
            <a:r>
              <a:rPr lang="en-US" dirty="0" err="1"/>
              <a:t>sekolah</a:t>
            </a:r>
            <a:r>
              <a:rPr lang="en-US" dirty="0"/>
              <a:t>, </a:t>
            </a:r>
            <a:r>
              <a:rPr lang="en-US" dirty="0" err="1"/>
              <a:t>surat</a:t>
            </a:r>
            <a:r>
              <a:rPr lang="en-US" dirty="0"/>
              <a:t> </a:t>
            </a:r>
            <a:r>
              <a:rPr lang="en-US" dirty="0" err="1"/>
              <a:t>saya</a:t>
            </a:r>
            <a:r>
              <a:rPr lang="en-US" dirty="0"/>
              <a:t> </a:t>
            </a:r>
            <a:r>
              <a:rPr lang="en-US" dirty="0" err="1"/>
              <a:t>masukan</a:t>
            </a:r>
            <a:r>
              <a:rPr lang="en-US" dirty="0"/>
              <a:t> bus </a:t>
            </a:r>
            <a:r>
              <a:rPr lang="en-US" dirty="0" err="1"/>
              <a:t>surat</a:t>
            </a:r>
            <a:r>
              <a:rPr lang="en-US" dirty="0"/>
              <a:t>. </a:t>
            </a:r>
            <a:r>
              <a:rPr lang="en-US" dirty="0" err="1"/>
              <a:t>Sampai</a:t>
            </a:r>
            <a:r>
              <a:rPr lang="en-US" dirty="0"/>
              <a:t> </a:t>
            </a:r>
            <a:r>
              <a:rPr lang="en-US" dirty="0" err="1"/>
              <a:t>disekolah</a:t>
            </a:r>
            <a:r>
              <a:rPr lang="en-US" dirty="0"/>
              <a:t>, </a:t>
            </a:r>
            <a:r>
              <a:rPr lang="en-US" dirty="0" err="1"/>
              <a:t>masuk</a:t>
            </a:r>
            <a:r>
              <a:rPr lang="en-US" dirty="0"/>
              <a:t> </a:t>
            </a:r>
            <a:r>
              <a:rPr lang="en-US" dirty="0" err="1"/>
              <a:t>kelas</a:t>
            </a:r>
            <a:r>
              <a:rPr lang="en-US" dirty="0"/>
              <a:t>. Para </a:t>
            </a:r>
            <a:r>
              <a:rPr lang="en-US" dirty="0" err="1"/>
              <a:t>siswa</a:t>
            </a:r>
            <a:r>
              <a:rPr lang="en-US" dirty="0"/>
              <a:t> </a:t>
            </a:r>
            <a:r>
              <a:rPr lang="en-US" dirty="0" err="1"/>
              <a:t>sudah</a:t>
            </a:r>
            <a:r>
              <a:rPr lang="en-US" dirty="0"/>
              <a:t> </a:t>
            </a:r>
            <a:r>
              <a:rPr lang="en-US" dirty="0" err="1"/>
              <a:t>menyiapkan</a:t>
            </a:r>
            <a:r>
              <a:rPr lang="en-US" dirty="0"/>
              <a:t> </a:t>
            </a:r>
            <a:r>
              <a:rPr lang="en-US" dirty="0" err="1"/>
              <a:t>kertas</a:t>
            </a:r>
            <a:r>
              <a:rPr lang="en-US" dirty="0"/>
              <a:t> </a:t>
            </a:r>
            <a:r>
              <a:rPr lang="en-US" dirty="0" err="1"/>
              <a:t>ulangan</a:t>
            </a:r>
            <a:r>
              <a:rPr lang="en-US" dirty="0"/>
              <a:t>. </a:t>
            </a:r>
            <a:r>
              <a:rPr lang="en-US" dirty="0" err="1"/>
              <a:t>Soal</a:t>
            </a:r>
            <a:r>
              <a:rPr lang="en-US" dirty="0"/>
              <a:t> pun </a:t>
            </a:r>
            <a:r>
              <a:rPr lang="en-US" dirty="0" err="1"/>
              <a:t>saya</a:t>
            </a:r>
            <a:r>
              <a:rPr lang="en-US" dirty="0"/>
              <a:t> </a:t>
            </a:r>
            <a:r>
              <a:rPr lang="en-US" dirty="0" err="1"/>
              <a:t>cari</a:t>
            </a:r>
            <a:r>
              <a:rPr lang="en-US" dirty="0"/>
              <a:t>. </a:t>
            </a:r>
            <a:r>
              <a:rPr lang="en-US" dirty="0" err="1"/>
              <a:t>Dimana</a:t>
            </a:r>
            <a:r>
              <a:rPr lang="en-US" dirty="0"/>
              <a:t> ? </a:t>
            </a:r>
            <a:r>
              <a:rPr lang="en-US" dirty="0" err="1"/>
              <a:t>tak</a:t>
            </a:r>
            <a:r>
              <a:rPr lang="en-US" dirty="0"/>
              <a:t> </a:t>
            </a:r>
            <a:r>
              <a:rPr lang="en-US" dirty="0" err="1"/>
              <a:t>ada</a:t>
            </a:r>
            <a:r>
              <a:rPr lang="en-US" dirty="0"/>
              <a:t>. </a:t>
            </a:r>
            <a:r>
              <a:rPr lang="en-US" dirty="0" err="1" smtClean="0"/>
              <a:t>Adu</a:t>
            </a:r>
            <a:r>
              <a:rPr lang="id-ID" dirty="0" smtClean="0"/>
              <a:t>h</a:t>
            </a:r>
            <a:r>
              <a:rPr lang="en-US" dirty="0" smtClean="0"/>
              <a:t>, </a:t>
            </a:r>
            <a:r>
              <a:rPr lang="en-US" dirty="0" err="1"/>
              <a:t>celaka</a:t>
            </a:r>
            <a:r>
              <a:rPr lang="en-US" dirty="0"/>
              <a:t>, </a:t>
            </a:r>
            <a:r>
              <a:rPr lang="en-US" dirty="0" err="1"/>
              <a:t>tertukar</a:t>
            </a:r>
            <a:r>
              <a:rPr lang="en-US" dirty="0"/>
              <a:t> </a:t>
            </a:r>
            <a:r>
              <a:rPr lang="en-US" dirty="0" err="1"/>
              <a:t>masuk</a:t>
            </a:r>
            <a:r>
              <a:rPr lang="en-US" dirty="0"/>
              <a:t> </a:t>
            </a:r>
            <a:r>
              <a:rPr lang="en-US" dirty="0" err="1"/>
              <a:t>amplop</a:t>
            </a:r>
            <a:r>
              <a:rPr lang="en-US" dirty="0"/>
              <a:t>. </a:t>
            </a:r>
            <a:r>
              <a:rPr lang="en-US" dirty="0" err="1"/>
              <a:t>Ulangan</a:t>
            </a:r>
            <a:r>
              <a:rPr lang="en-US" dirty="0"/>
              <a:t> </a:t>
            </a:r>
            <a:r>
              <a:rPr lang="en-US" dirty="0" err="1"/>
              <a:t>di</a:t>
            </a:r>
            <a:r>
              <a:rPr lang="en-US" dirty="0"/>
              <a:t> </a:t>
            </a:r>
            <a:r>
              <a:rPr lang="en-US" dirty="0" err="1"/>
              <a:t>tunda</a:t>
            </a:r>
            <a:r>
              <a:rPr lang="en-US" dirty="0"/>
              <a:t>. Para </a:t>
            </a:r>
            <a:r>
              <a:rPr lang="en-US" dirty="0" err="1"/>
              <a:t>siswa</a:t>
            </a:r>
            <a:r>
              <a:rPr lang="en-US" dirty="0"/>
              <a:t> </a:t>
            </a:r>
            <a:r>
              <a:rPr lang="en-US" dirty="0" err="1"/>
              <a:t>senang</a:t>
            </a:r>
            <a:r>
              <a:rPr lang="en-US" dirty="0"/>
              <a:t>, </a:t>
            </a:r>
            <a:r>
              <a:rPr lang="en-US" dirty="0" err="1"/>
              <a:t>tetapi</a:t>
            </a:r>
            <a:r>
              <a:rPr lang="en-US" dirty="0"/>
              <a:t> </a:t>
            </a:r>
            <a:r>
              <a:rPr lang="en-US" dirty="0" err="1"/>
              <a:t>saya</a:t>
            </a:r>
            <a:r>
              <a:rPr lang="en-US" dirty="0"/>
              <a:t> </a:t>
            </a:r>
            <a:r>
              <a:rPr lang="en-US" dirty="0" err="1"/>
              <a:t>khawatir</a:t>
            </a:r>
            <a:r>
              <a:rPr lang="en-US" dirty="0"/>
              <a:t> </a:t>
            </a:r>
            <a:r>
              <a:rPr lang="en-US" dirty="0" err="1"/>
              <a:t>sekali</a:t>
            </a:r>
            <a:r>
              <a:rPr lang="en-US" dirty="0"/>
              <a:t>.</a:t>
            </a:r>
            <a:endParaRPr lang="id-ID" dirty="0"/>
          </a:p>
          <a:p>
            <a:r>
              <a:rPr lang="en-US" dirty="0" err="1"/>
              <a:t>Apa</a:t>
            </a:r>
            <a:r>
              <a:rPr lang="en-US" dirty="0"/>
              <a:t> yang </a:t>
            </a:r>
            <a:r>
              <a:rPr lang="en-US" dirty="0" err="1"/>
              <a:t>saya</a:t>
            </a:r>
            <a:r>
              <a:rPr lang="en-US" dirty="0"/>
              <a:t> </a:t>
            </a:r>
            <a:r>
              <a:rPr lang="en-US" dirty="0" err="1"/>
              <a:t>khawatirkan</a:t>
            </a:r>
            <a:r>
              <a:rPr lang="en-US" dirty="0"/>
              <a:t> </a:t>
            </a:r>
            <a:r>
              <a:rPr lang="en-US" dirty="0" err="1"/>
              <a:t>itu</a:t>
            </a:r>
            <a:r>
              <a:rPr lang="en-US" dirty="0"/>
              <a:t> </a:t>
            </a:r>
            <a:r>
              <a:rPr lang="en-US" dirty="0" err="1"/>
              <a:t>terwujud</a:t>
            </a:r>
            <a:r>
              <a:rPr lang="en-US" dirty="0"/>
              <a:t> </a:t>
            </a:r>
            <a:r>
              <a:rPr lang="en-US" dirty="0" err="1"/>
              <a:t>seminggu</a:t>
            </a:r>
            <a:r>
              <a:rPr lang="en-US" dirty="0"/>
              <a:t> </a:t>
            </a:r>
            <a:r>
              <a:rPr lang="en-US" dirty="0" err="1"/>
              <a:t>kemudian</a:t>
            </a:r>
            <a:r>
              <a:rPr lang="en-US" dirty="0"/>
              <a:t> </a:t>
            </a:r>
            <a:r>
              <a:rPr lang="en-US" dirty="0" err="1"/>
              <a:t>datang</a:t>
            </a:r>
            <a:r>
              <a:rPr lang="en-US" dirty="0"/>
              <a:t> </a:t>
            </a:r>
            <a:r>
              <a:rPr lang="en-US" dirty="0" err="1"/>
              <a:t>marah</a:t>
            </a:r>
            <a:r>
              <a:rPr lang="en-US" dirty="0"/>
              <a:t> -</a:t>
            </a:r>
            <a:r>
              <a:rPr lang="en-US" dirty="0" err="1"/>
              <a:t>marah</a:t>
            </a:r>
            <a:r>
              <a:rPr lang="en-US" dirty="0"/>
              <a:t>, </a:t>
            </a:r>
            <a:r>
              <a:rPr lang="en-US" dirty="0" err="1"/>
              <a:t>saya</a:t>
            </a:r>
            <a:r>
              <a:rPr lang="en-US" dirty="0"/>
              <a:t> </a:t>
            </a:r>
            <a:r>
              <a:rPr lang="en-US" dirty="0" err="1"/>
              <a:t>ditudingI</a:t>
            </a:r>
            <a:r>
              <a:rPr lang="en-US" dirty="0"/>
              <a:t>- </a:t>
            </a:r>
            <a:r>
              <a:rPr lang="en-US" dirty="0" err="1"/>
              <a:t>tuding</a:t>
            </a:r>
            <a:r>
              <a:rPr lang="en-US" dirty="0"/>
              <a:t> “</a:t>
            </a:r>
            <a:r>
              <a:rPr lang="en-US" dirty="0" err="1"/>
              <a:t>Apa</a:t>
            </a:r>
            <a:r>
              <a:rPr lang="en-US" dirty="0"/>
              <a:t> </a:t>
            </a:r>
            <a:r>
              <a:rPr lang="en-US" dirty="0" err="1"/>
              <a:t>rindu</a:t>
            </a:r>
            <a:r>
              <a:rPr lang="en-US" dirty="0"/>
              <a:t>..., </a:t>
            </a:r>
            <a:r>
              <a:rPr lang="en-US" dirty="0" err="1"/>
              <a:t>bohong</a:t>
            </a:r>
            <a:r>
              <a:rPr lang="en-US" dirty="0"/>
              <a:t>. </a:t>
            </a:r>
            <a:r>
              <a:rPr lang="en-US" dirty="0" err="1"/>
              <a:t>Dasar</a:t>
            </a:r>
            <a:r>
              <a:rPr lang="en-US" dirty="0"/>
              <a:t> </a:t>
            </a:r>
            <a:r>
              <a:rPr lang="en-US" dirty="0" err="1"/>
              <a:t>pembohong</a:t>
            </a:r>
            <a:r>
              <a:rPr lang="en-US" dirty="0"/>
              <a:t>, </a:t>
            </a:r>
            <a:r>
              <a:rPr lang="en-US" dirty="0" err="1"/>
              <a:t>masa</a:t>
            </a:r>
            <a:r>
              <a:rPr lang="en-US" dirty="0"/>
              <a:t> </a:t>
            </a:r>
            <a:r>
              <a:rPr lang="en-US" dirty="0" err="1"/>
              <a:t>kalau</a:t>
            </a:r>
            <a:r>
              <a:rPr lang="en-US" dirty="0"/>
              <a:t> </a:t>
            </a:r>
            <a:r>
              <a:rPr lang="en-US" dirty="0" err="1"/>
              <a:t>rindu</a:t>
            </a:r>
            <a:r>
              <a:rPr lang="en-US" dirty="0"/>
              <a:t> </a:t>
            </a:r>
            <a:r>
              <a:rPr lang="en-US" dirty="0" err="1"/>
              <a:t>saya</a:t>
            </a:r>
            <a:r>
              <a:rPr lang="en-US" dirty="0"/>
              <a:t> </a:t>
            </a:r>
            <a:r>
              <a:rPr lang="en-US" dirty="0" err="1"/>
              <a:t>harus</a:t>
            </a:r>
            <a:r>
              <a:rPr lang="en-US" dirty="0"/>
              <a:t> </a:t>
            </a:r>
            <a:r>
              <a:rPr lang="en-US" dirty="0" err="1"/>
              <a:t>mengerjakan</a:t>
            </a:r>
            <a:r>
              <a:rPr lang="en-US" dirty="0"/>
              <a:t> </a:t>
            </a:r>
            <a:r>
              <a:rPr lang="en-US" dirty="0" err="1"/>
              <a:t>soal</a:t>
            </a:r>
            <a:r>
              <a:rPr lang="en-US" dirty="0"/>
              <a:t> </a:t>
            </a:r>
            <a:r>
              <a:rPr lang="en-US" dirty="0" err="1"/>
              <a:t>Bahasa</a:t>
            </a:r>
            <a:r>
              <a:rPr lang="en-US" dirty="0"/>
              <a:t> Indonesia.”</a:t>
            </a:r>
            <a:endParaRPr lang="id-ID" dirty="0"/>
          </a:p>
          <a:p>
            <a:r>
              <a:rPr lang="en-US" dirty="0"/>
              <a:t>“</a:t>
            </a:r>
            <a:r>
              <a:rPr lang="en-US" dirty="0" err="1"/>
              <a:t>Begini</a:t>
            </a:r>
            <a:r>
              <a:rPr lang="en-US" dirty="0"/>
              <a:t> </a:t>
            </a:r>
            <a:r>
              <a:rPr lang="en-US" dirty="0" err="1"/>
              <a:t>sayang</a:t>
            </a:r>
            <a:r>
              <a:rPr lang="en-US" dirty="0"/>
              <a:t>...,” </a:t>
            </a:r>
            <a:r>
              <a:rPr lang="en-US" dirty="0" err="1"/>
              <a:t>kata</a:t>
            </a:r>
            <a:r>
              <a:rPr lang="en-US" dirty="0"/>
              <a:t> </a:t>
            </a:r>
            <a:r>
              <a:rPr lang="en-US" dirty="0" err="1"/>
              <a:t>saya</a:t>
            </a:r>
            <a:r>
              <a:rPr lang="en-US" dirty="0"/>
              <a:t> </a:t>
            </a:r>
            <a:r>
              <a:rPr lang="en-US" dirty="0" err="1"/>
              <a:t>menjelaskan</a:t>
            </a:r>
            <a:r>
              <a:rPr lang="en-US" dirty="0"/>
              <a:t>. </a:t>
            </a:r>
            <a:r>
              <a:rPr lang="en-US" dirty="0" err="1"/>
              <a:t>Setelah</a:t>
            </a:r>
            <a:r>
              <a:rPr lang="en-US" dirty="0"/>
              <a:t> </a:t>
            </a:r>
            <a:r>
              <a:rPr lang="en-US" dirty="0" err="1"/>
              <a:t>menjelaskan</a:t>
            </a:r>
            <a:r>
              <a:rPr lang="en-US" dirty="0"/>
              <a:t> </a:t>
            </a:r>
            <a:r>
              <a:rPr lang="en-US" dirty="0" err="1"/>
              <a:t>keterangan</a:t>
            </a:r>
            <a:r>
              <a:rPr lang="en-US" dirty="0"/>
              <a:t> </a:t>
            </a:r>
            <a:r>
              <a:rPr lang="en-US" dirty="0" err="1"/>
              <a:t>saya</a:t>
            </a:r>
            <a:r>
              <a:rPr lang="en-US" dirty="0"/>
              <a:t>, </a:t>
            </a:r>
            <a:r>
              <a:rPr lang="en-US" dirty="0" err="1"/>
              <a:t>dia</a:t>
            </a:r>
            <a:r>
              <a:rPr lang="en-US" dirty="0"/>
              <a:t> </a:t>
            </a:r>
            <a:r>
              <a:rPr lang="en-US" dirty="0" err="1"/>
              <a:t>tidak</a:t>
            </a:r>
            <a:r>
              <a:rPr lang="en-US" dirty="0"/>
              <a:t> </a:t>
            </a:r>
            <a:r>
              <a:rPr lang="en-US" dirty="0" err="1"/>
              <a:t>marah</a:t>
            </a:r>
            <a:r>
              <a:rPr lang="en-US" dirty="0"/>
              <a:t> </a:t>
            </a:r>
            <a:r>
              <a:rPr lang="en-US" dirty="0" err="1"/>
              <a:t>lagi</a:t>
            </a:r>
            <a:r>
              <a:rPr lang="en-US" dirty="0"/>
              <a:t>. </a:t>
            </a:r>
            <a:r>
              <a:rPr lang="en-US" dirty="0" err="1"/>
              <a:t>Malahan</a:t>
            </a:r>
            <a:r>
              <a:rPr lang="en-US" dirty="0"/>
              <a:t> </a:t>
            </a:r>
            <a:r>
              <a:rPr lang="en-US" dirty="0" err="1"/>
              <a:t>dia</a:t>
            </a:r>
            <a:r>
              <a:rPr lang="en-US" dirty="0"/>
              <a:t> </a:t>
            </a:r>
            <a:r>
              <a:rPr lang="en-US" dirty="0" err="1"/>
              <a:t>tertawa</a:t>
            </a:r>
            <a:r>
              <a:rPr lang="en-US" dirty="0"/>
              <a:t> – </a:t>
            </a:r>
            <a:r>
              <a:rPr lang="en-US" dirty="0" err="1"/>
              <a:t>tawa</a:t>
            </a:r>
            <a:r>
              <a:rPr lang="en-US" dirty="0"/>
              <a:t> </a:t>
            </a:r>
            <a:r>
              <a:rPr lang="en-US" dirty="0" err="1"/>
              <a:t>manja</a:t>
            </a:r>
            <a:r>
              <a:rPr lang="en-US" dirty="0"/>
              <a:t>, </a:t>
            </a:r>
            <a:r>
              <a:rPr lang="en-US" dirty="0" err="1"/>
              <a:t>tersenyum</a:t>
            </a:r>
            <a:r>
              <a:rPr lang="en-US" dirty="0"/>
              <a:t> </a:t>
            </a:r>
            <a:r>
              <a:rPr lang="en-US" dirty="0" err="1"/>
              <a:t>maniiis</a:t>
            </a:r>
            <a:r>
              <a:rPr lang="en-US" dirty="0"/>
              <a:t> </a:t>
            </a:r>
            <a:r>
              <a:rPr lang="en-US" dirty="0" err="1"/>
              <a:t>sekali</a:t>
            </a:r>
            <a:r>
              <a:rPr lang="en-US" dirty="0"/>
              <a:t>. </a:t>
            </a:r>
            <a:r>
              <a:rPr lang="en-US" dirty="0" err="1"/>
              <a:t>Bukan</a:t>
            </a:r>
            <a:r>
              <a:rPr lang="en-US" dirty="0"/>
              <a:t> </a:t>
            </a:r>
            <a:r>
              <a:rPr lang="en-US" dirty="0" err="1"/>
              <a:t>hanya</a:t>
            </a:r>
            <a:r>
              <a:rPr lang="en-US" dirty="0"/>
              <a:t> </a:t>
            </a:r>
            <a:r>
              <a:rPr lang="en-US" dirty="0" err="1"/>
              <a:t>itu</a:t>
            </a:r>
            <a:r>
              <a:rPr lang="en-US" dirty="0"/>
              <a:t>, </a:t>
            </a:r>
            <a:r>
              <a:rPr lang="en-US" dirty="0" err="1"/>
              <a:t>saya</a:t>
            </a:r>
            <a:r>
              <a:rPr lang="en-US" dirty="0"/>
              <a:t> </a:t>
            </a:r>
            <a:r>
              <a:rPr lang="en-US" dirty="0" err="1"/>
              <a:t>dicubit</a:t>
            </a:r>
            <a:r>
              <a:rPr lang="en-US" dirty="0"/>
              <a:t>-cubit </a:t>
            </a:r>
            <a:r>
              <a:rPr lang="en-US" dirty="0" err="1"/>
              <a:t>lalu</a:t>
            </a:r>
            <a:r>
              <a:rPr lang="en-US" dirty="0"/>
              <a:t> </a:t>
            </a:r>
            <a:r>
              <a:rPr lang="en-US" dirty="0" err="1"/>
              <a:t>dipeluk</a:t>
            </a:r>
            <a:r>
              <a:rPr lang="en-US" dirty="0"/>
              <a:t>.</a:t>
            </a:r>
            <a:endParaRPr lang="id-ID" dirty="0"/>
          </a:p>
          <a:p>
            <a:r>
              <a:rPr lang="en-US" dirty="0"/>
              <a:t>“ </a:t>
            </a:r>
            <a:r>
              <a:rPr lang="en-US" dirty="0" err="1"/>
              <a:t>Allhamdulillah</a:t>
            </a:r>
            <a:r>
              <a:rPr lang="en-US" dirty="0"/>
              <a:t> </a:t>
            </a:r>
            <a:r>
              <a:rPr lang="en-US" dirty="0" err="1"/>
              <a:t>kata</a:t>
            </a:r>
            <a:r>
              <a:rPr lang="en-US" dirty="0"/>
              <a:t> </a:t>
            </a:r>
            <a:r>
              <a:rPr lang="en-US" dirty="0" err="1"/>
              <a:t>saya</a:t>
            </a:r>
            <a:r>
              <a:rPr lang="en-US" dirty="0"/>
              <a:t> </a:t>
            </a:r>
            <a:r>
              <a:rPr lang="en-US" dirty="0" err="1"/>
              <a:t>dalam</a:t>
            </a:r>
            <a:r>
              <a:rPr lang="en-US" dirty="0"/>
              <a:t> </a:t>
            </a:r>
            <a:r>
              <a:rPr lang="en-US" dirty="0" err="1"/>
              <a:t>hati</a:t>
            </a:r>
            <a:r>
              <a:rPr lang="en-US" dirty="0"/>
              <a:t>.” </a:t>
            </a:r>
            <a:endParaRPr lang="id-ID" dirty="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2071702"/>
          </a:xfrm>
        </p:spPr>
        <p:txBody>
          <a:bodyPr>
            <a:normAutofit/>
          </a:bodyPr>
          <a:lstStyle/>
          <a:p>
            <a:r>
              <a:rPr lang="en-US" sz="2000" i="1" dirty="0" err="1" smtClean="0"/>
              <a:t>Mendefinisikan</a:t>
            </a:r>
            <a:r>
              <a:rPr lang="id-ID" sz="2000" dirty="0" smtClean="0"/>
              <a:t/>
            </a:r>
            <a:br>
              <a:rPr lang="id-ID" sz="2000" dirty="0" smtClean="0"/>
            </a:br>
            <a:r>
              <a:rPr lang="en-US" sz="2000" i="1" dirty="0" err="1" smtClean="0"/>
              <a:t>Definisi</a:t>
            </a:r>
            <a:r>
              <a:rPr lang="en-US" sz="2000" i="1" dirty="0" smtClean="0"/>
              <a:t> </a:t>
            </a:r>
            <a:r>
              <a:rPr lang="en-US" sz="2000" i="1" dirty="0" err="1" smtClean="0"/>
              <a:t>sering</a:t>
            </a:r>
            <a:r>
              <a:rPr lang="en-US" sz="2000" i="1" dirty="0" smtClean="0"/>
              <a:t> pula </a:t>
            </a:r>
            <a:r>
              <a:rPr lang="en-US" sz="2000" i="1" dirty="0" err="1" smtClean="0"/>
              <a:t>disebut</a:t>
            </a:r>
            <a:r>
              <a:rPr lang="en-US" sz="2000" i="1" dirty="0" smtClean="0"/>
              <a:t> </a:t>
            </a:r>
            <a:r>
              <a:rPr lang="en-US" sz="2000" i="1" dirty="0" err="1" smtClean="0"/>
              <a:t>batasan</a:t>
            </a:r>
            <a:r>
              <a:rPr lang="en-US" sz="2000" i="1" dirty="0" smtClean="0"/>
              <a:t> </a:t>
            </a:r>
            <a:r>
              <a:rPr lang="en-US" sz="2000" i="1" dirty="0" err="1" smtClean="0"/>
              <a:t>karena</a:t>
            </a:r>
            <a:r>
              <a:rPr lang="en-US" sz="2000" i="1" dirty="0" smtClean="0"/>
              <a:t> </a:t>
            </a:r>
            <a:r>
              <a:rPr lang="en-US" sz="2000" i="1" dirty="0" err="1" smtClean="0"/>
              <a:t>penjelasannya</a:t>
            </a:r>
            <a:r>
              <a:rPr lang="en-US" sz="2000" i="1" dirty="0" smtClean="0"/>
              <a:t> </a:t>
            </a:r>
            <a:r>
              <a:rPr lang="en-US" sz="2000" i="1" dirty="0" err="1" smtClean="0"/>
              <a:t>bersifat</a:t>
            </a:r>
            <a:r>
              <a:rPr lang="en-US" sz="2000" i="1" dirty="0" smtClean="0"/>
              <a:t> </a:t>
            </a:r>
            <a:r>
              <a:rPr lang="en-US" sz="2000" i="1" dirty="0" err="1" smtClean="0"/>
              <a:t>membatasi</a:t>
            </a:r>
            <a:r>
              <a:rPr lang="en-US" sz="2000" i="1" dirty="0" smtClean="0"/>
              <a:t>  </a:t>
            </a:r>
            <a:r>
              <a:rPr lang="en-US" sz="2000" i="1" dirty="0" err="1" smtClean="0"/>
              <a:t>hal</a:t>
            </a:r>
            <a:r>
              <a:rPr lang="en-US" sz="2000" i="1" dirty="0" smtClean="0"/>
              <a:t> yang </a:t>
            </a:r>
            <a:r>
              <a:rPr lang="en-US" sz="2000" i="1" dirty="0" err="1" smtClean="0"/>
              <a:t>didefinisikan</a:t>
            </a:r>
            <a:r>
              <a:rPr lang="en-US" sz="2000" i="1" dirty="0" smtClean="0"/>
              <a:t> </a:t>
            </a:r>
            <a:r>
              <a:rPr lang="en-US" sz="2000" i="1" dirty="0" err="1" smtClean="0"/>
              <a:t>itu</a:t>
            </a:r>
            <a:r>
              <a:rPr lang="en-US" sz="2000" i="1" dirty="0" smtClean="0"/>
              <a:t> </a:t>
            </a:r>
            <a:r>
              <a:rPr lang="en-US" sz="2000" i="1" dirty="0" err="1" smtClean="0"/>
              <a:t>untuk</a:t>
            </a:r>
            <a:r>
              <a:rPr lang="en-US" sz="2000" i="1" dirty="0" smtClean="0"/>
              <a:t> </a:t>
            </a:r>
            <a:r>
              <a:rPr lang="en-US" sz="2000" i="1" dirty="0" err="1" smtClean="0"/>
              <a:t>membedakan</a:t>
            </a:r>
            <a:r>
              <a:rPr lang="en-US" sz="2000" i="1" dirty="0" smtClean="0"/>
              <a:t> </a:t>
            </a:r>
            <a:r>
              <a:rPr lang="en-US" sz="2000" i="1" dirty="0" err="1" smtClean="0"/>
              <a:t>dengan</a:t>
            </a:r>
            <a:r>
              <a:rPr lang="en-US" sz="2000" i="1" dirty="0" smtClean="0"/>
              <a:t> </a:t>
            </a:r>
            <a:r>
              <a:rPr lang="en-US" sz="2000" i="1" dirty="0" err="1" smtClean="0"/>
              <a:t>hal</a:t>
            </a:r>
            <a:r>
              <a:rPr lang="en-US" sz="2000" i="1" dirty="0" smtClean="0"/>
              <a:t> yang lain.</a:t>
            </a:r>
            <a:endParaRPr lang="id-ID" sz="2000" dirty="0"/>
          </a:p>
        </p:txBody>
      </p:sp>
      <p:sp>
        <p:nvSpPr>
          <p:cNvPr id="3" name="Content Placeholder 2"/>
          <p:cNvSpPr>
            <a:spLocks noGrp="1"/>
          </p:cNvSpPr>
          <p:nvPr>
            <p:ph idx="1"/>
          </p:nvPr>
        </p:nvSpPr>
        <p:spPr>
          <a:xfrm>
            <a:off x="457200" y="3214686"/>
            <a:ext cx="8229600" cy="2911477"/>
          </a:xfrm>
        </p:spPr>
        <p:txBody>
          <a:bodyPr>
            <a:normAutofit lnSpcReduction="10000"/>
          </a:bodyPr>
          <a:lstStyle/>
          <a:p>
            <a:pPr>
              <a:buNone/>
            </a:pPr>
            <a:endParaRPr lang="id-ID" dirty="0"/>
          </a:p>
          <a:p>
            <a:r>
              <a:rPr lang="en-US" dirty="0" err="1"/>
              <a:t>Contoh</a:t>
            </a:r>
            <a:endParaRPr lang="id-ID" dirty="0"/>
          </a:p>
          <a:p>
            <a:r>
              <a:rPr lang="en-US" i="1" dirty="0" err="1"/>
              <a:t>Morfologi</a:t>
            </a:r>
            <a:r>
              <a:rPr lang="en-US" i="1" dirty="0"/>
              <a:t> </a:t>
            </a:r>
            <a:r>
              <a:rPr lang="en-US" i="1" dirty="0" err="1"/>
              <a:t>adalah</a:t>
            </a:r>
            <a:r>
              <a:rPr lang="en-US" i="1" dirty="0"/>
              <a:t> </a:t>
            </a:r>
            <a:r>
              <a:rPr lang="en-US" i="1" dirty="0" err="1"/>
              <a:t>cabang</a:t>
            </a:r>
            <a:r>
              <a:rPr lang="en-US" i="1" dirty="0"/>
              <a:t> </a:t>
            </a:r>
            <a:r>
              <a:rPr lang="en-US" i="1" dirty="0" err="1"/>
              <a:t>dari</a:t>
            </a:r>
            <a:r>
              <a:rPr lang="en-US" i="1" dirty="0"/>
              <a:t> </a:t>
            </a:r>
            <a:r>
              <a:rPr lang="en-US" i="1" dirty="0" err="1"/>
              <a:t>ilmu</a:t>
            </a:r>
            <a:r>
              <a:rPr lang="en-US" i="1" dirty="0"/>
              <a:t> </a:t>
            </a:r>
            <a:r>
              <a:rPr lang="en-US" i="1" dirty="0" err="1"/>
              <a:t>bahasa</a:t>
            </a:r>
            <a:r>
              <a:rPr lang="en-US" i="1" dirty="0"/>
              <a:t> yang </a:t>
            </a:r>
            <a:r>
              <a:rPr lang="en-US" i="1" dirty="0" err="1"/>
              <a:t>membicarakan</a:t>
            </a:r>
            <a:r>
              <a:rPr lang="en-US" i="1" dirty="0"/>
              <a:t> </a:t>
            </a:r>
            <a:r>
              <a:rPr lang="en-US" i="1" dirty="0" err="1"/>
              <a:t>perubahan</a:t>
            </a:r>
            <a:r>
              <a:rPr lang="en-US" i="1" dirty="0"/>
              <a:t> – </a:t>
            </a:r>
            <a:r>
              <a:rPr lang="en-US" i="1" dirty="0" err="1"/>
              <a:t>perubahan</a:t>
            </a:r>
            <a:r>
              <a:rPr lang="en-US" i="1" dirty="0"/>
              <a:t>  </a:t>
            </a:r>
            <a:r>
              <a:rPr lang="en-US" i="1" dirty="0" err="1"/>
              <a:t>bentuk</a:t>
            </a:r>
            <a:r>
              <a:rPr lang="en-US" i="1" dirty="0"/>
              <a:t> </a:t>
            </a:r>
            <a:r>
              <a:rPr lang="en-US" i="1" dirty="0" err="1"/>
              <a:t>kata</a:t>
            </a:r>
            <a:r>
              <a:rPr lang="en-US" i="1" dirty="0"/>
              <a:t> </a:t>
            </a:r>
            <a:r>
              <a:rPr lang="en-US" i="1" dirty="0" err="1"/>
              <a:t>dan</a:t>
            </a:r>
            <a:r>
              <a:rPr lang="en-US" i="1" dirty="0"/>
              <a:t> </a:t>
            </a:r>
            <a:r>
              <a:rPr lang="en-US" i="1" dirty="0" err="1"/>
              <a:t>pengaruh</a:t>
            </a:r>
            <a:r>
              <a:rPr lang="en-US" i="1" dirty="0"/>
              <a:t> </a:t>
            </a:r>
            <a:r>
              <a:rPr lang="en-US" i="1" dirty="0" err="1"/>
              <a:t>perubahan</a:t>
            </a:r>
            <a:r>
              <a:rPr lang="en-US" i="1" dirty="0"/>
              <a:t> </a:t>
            </a:r>
            <a:r>
              <a:rPr lang="en-US" i="1" dirty="0" err="1"/>
              <a:t>bentuk</a:t>
            </a:r>
            <a:r>
              <a:rPr lang="en-US" i="1" dirty="0"/>
              <a:t> </a:t>
            </a:r>
            <a:r>
              <a:rPr lang="en-US" i="1" dirty="0" err="1"/>
              <a:t>kata</a:t>
            </a:r>
            <a:r>
              <a:rPr lang="en-US" i="1" dirty="0"/>
              <a:t> </a:t>
            </a:r>
            <a:r>
              <a:rPr lang="en-US" i="1" dirty="0" err="1"/>
              <a:t>itu</a:t>
            </a:r>
            <a:r>
              <a:rPr lang="en-US" i="1" dirty="0"/>
              <a:t> </a:t>
            </a:r>
            <a:r>
              <a:rPr lang="en-US" i="1" dirty="0" err="1"/>
              <a:t>terhadap</a:t>
            </a:r>
            <a:r>
              <a:rPr lang="en-US" i="1" dirty="0"/>
              <a:t> anti </a:t>
            </a:r>
            <a:r>
              <a:rPr lang="en-US" i="1" dirty="0" err="1"/>
              <a:t>dan</a:t>
            </a:r>
            <a:r>
              <a:rPr lang="en-US" i="1" dirty="0"/>
              <a:t> </a:t>
            </a:r>
            <a:r>
              <a:rPr lang="en-US" i="1" dirty="0" err="1"/>
              <a:t>jenis</a:t>
            </a:r>
            <a:r>
              <a:rPr lang="en-US" i="1" dirty="0"/>
              <a:t> </a:t>
            </a:r>
            <a:r>
              <a:rPr lang="en-US" i="1" dirty="0" err="1"/>
              <a:t>kata</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2357454"/>
          </a:xfrm>
        </p:spPr>
        <p:txBody>
          <a:bodyPr>
            <a:normAutofit fontScale="90000"/>
          </a:bodyPr>
          <a:lstStyle/>
          <a:p>
            <a:r>
              <a:rPr lang="en-US" sz="2200" i="1" dirty="0" err="1" smtClean="0"/>
              <a:t>Menanyakan</a:t>
            </a:r>
            <a:r>
              <a:rPr lang="en-US" sz="2200" i="1" dirty="0" smtClean="0"/>
              <a:t> </a:t>
            </a:r>
            <a:r>
              <a:rPr lang="en-US" sz="2200" i="1" dirty="0" err="1" smtClean="0"/>
              <a:t>dan</a:t>
            </a:r>
            <a:r>
              <a:rPr lang="en-US" sz="2200" i="1" dirty="0" smtClean="0"/>
              <a:t> </a:t>
            </a:r>
            <a:r>
              <a:rPr lang="en-US" sz="2200" i="1" dirty="0" err="1" smtClean="0"/>
              <a:t>Menjawab</a:t>
            </a:r>
            <a:r>
              <a:rPr lang="id-ID" sz="2200" dirty="0" smtClean="0"/>
              <a:t/>
            </a:r>
            <a:br>
              <a:rPr lang="id-ID" sz="2200" dirty="0" smtClean="0"/>
            </a:br>
            <a:r>
              <a:rPr lang="en-US" sz="2200" dirty="0" err="1" smtClean="0"/>
              <a:t>Sebuah</a:t>
            </a:r>
            <a:r>
              <a:rPr lang="en-US" sz="2200" dirty="0" smtClean="0"/>
              <a:t> </a:t>
            </a:r>
            <a:r>
              <a:rPr lang="en-US" sz="2200" dirty="0" err="1" smtClean="0"/>
              <a:t>pertanyaan</a:t>
            </a:r>
            <a:r>
              <a:rPr lang="en-US" sz="2200" dirty="0" smtClean="0"/>
              <a:t> </a:t>
            </a:r>
            <a:r>
              <a:rPr lang="en-US" sz="2200" dirty="0" err="1" smtClean="0"/>
              <a:t>sengaja</a:t>
            </a:r>
            <a:r>
              <a:rPr lang="en-US" sz="2200" dirty="0" smtClean="0"/>
              <a:t> </a:t>
            </a:r>
            <a:r>
              <a:rPr lang="en-US" sz="2200" dirty="0" err="1" smtClean="0"/>
              <a:t>dilontarkan</a:t>
            </a:r>
            <a:r>
              <a:rPr lang="en-US" sz="2200" dirty="0" smtClean="0"/>
              <a:t>, </a:t>
            </a:r>
            <a:r>
              <a:rPr lang="en-US" sz="2200" dirty="0" err="1" smtClean="0"/>
              <a:t>beberapa</a:t>
            </a:r>
            <a:r>
              <a:rPr lang="en-US" sz="2200" dirty="0" smtClean="0"/>
              <a:t> </a:t>
            </a:r>
            <a:r>
              <a:rPr lang="en-US" sz="2200" dirty="0" err="1" smtClean="0"/>
              <a:t>saat</a:t>
            </a:r>
            <a:r>
              <a:rPr lang="en-US" sz="2200" dirty="0" smtClean="0"/>
              <a:t> </a:t>
            </a:r>
            <a:r>
              <a:rPr lang="en-US" sz="2200" dirty="0" err="1" smtClean="0"/>
              <a:t>kemudian</a:t>
            </a:r>
            <a:r>
              <a:rPr lang="en-US" sz="2200" dirty="0" smtClean="0"/>
              <a:t> </a:t>
            </a:r>
            <a:r>
              <a:rPr lang="en-US" sz="2200" dirty="0" err="1" smtClean="0"/>
              <a:t>jawabannya</a:t>
            </a:r>
            <a:r>
              <a:rPr lang="en-US" sz="2200" dirty="0" smtClean="0"/>
              <a:t> </a:t>
            </a:r>
            <a:r>
              <a:rPr lang="en-US" sz="2200" dirty="0" err="1" smtClean="0"/>
              <a:t>disampaikan</a:t>
            </a:r>
            <a:r>
              <a:rPr lang="en-US" sz="2200" dirty="0" smtClean="0"/>
              <a:t> </a:t>
            </a:r>
            <a:r>
              <a:rPr lang="en-US" sz="2200" dirty="0" err="1" smtClean="0"/>
              <a:t>dengan</a:t>
            </a:r>
            <a:r>
              <a:rPr lang="en-US" sz="2200" dirty="0" smtClean="0"/>
              <a:t> </a:t>
            </a:r>
            <a:r>
              <a:rPr lang="en-US" sz="2200" dirty="0" err="1" smtClean="0"/>
              <a:t>lengkap</a:t>
            </a:r>
            <a:r>
              <a:rPr lang="en-US" sz="2200" dirty="0" smtClean="0"/>
              <a:t>. </a:t>
            </a:r>
            <a:r>
              <a:rPr lang="en-US" sz="2200" dirty="0" err="1" smtClean="0"/>
              <a:t>pertanyaan</a:t>
            </a:r>
            <a:r>
              <a:rPr lang="en-US" sz="2200" dirty="0" smtClean="0"/>
              <a:t> </a:t>
            </a:r>
            <a:r>
              <a:rPr lang="en-US" sz="2200" dirty="0" err="1" smtClean="0"/>
              <a:t>itu</a:t>
            </a:r>
            <a:r>
              <a:rPr lang="en-US" sz="2200" dirty="0" smtClean="0"/>
              <a:t> </a:t>
            </a:r>
            <a:r>
              <a:rPr lang="en-US" sz="2200" dirty="0" err="1" smtClean="0"/>
              <a:t>berguna</a:t>
            </a:r>
            <a:r>
              <a:rPr lang="en-US" sz="2200" dirty="0" smtClean="0"/>
              <a:t> </a:t>
            </a:r>
            <a:r>
              <a:rPr lang="en-US" sz="2200" dirty="0" err="1" smtClean="0"/>
              <a:t>untuk</a:t>
            </a:r>
            <a:r>
              <a:rPr lang="en-US" sz="2200" dirty="0" smtClean="0"/>
              <a:t> </a:t>
            </a:r>
            <a:r>
              <a:rPr lang="en-US" sz="2200" dirty="0" err="1" smtClean="0"/>
              <a:t>memancing</a:t>
            </a:r>
            <a:r>
              <a:rPr lang="en-US" sz="2200" dirty="0" smtClean="0"/>
              <a:t> </a:t>
            </a:r>
            <a:r>
              <a:rPr lang="en-US" sz="2200" dirty="0" err="1" smtClean="0"/>
              <a:t>perhatian</a:t>
            </a:r>
            <a:r>
              <a:rPr lang="en-US" sz="2200" dirty="0" smtClean="0"/>
              <a:t> </a:t>
            </a:r>
            <a:r>
              <a:rPr lang="en-US" sz="2200" dirty="0" err="1" smtClean="0"/>
              <a:t>pendengar</a:t>
            </a:r>
            <a:r>
              <a:rPr lang="en-US" sz="2200" dirty="0" smtClean="0"/>
              <a:t> </a:t>
            </a:r>
            <a:r>
              <a:rPr lang="en-US" sz="2200" dirty="0" err="1" smtClean="0"/>
              <a:t>karena</a:t>
            </a:r>
            <a:r>
              <a:rPr lang="en-US" sz="2200" dirty="0" smtClean="0"/>
              <a:t> </a:t>
            </a:r>
            <a:r>
              <a:rPr lang="en-US" sz="2200" dirty="0" err="1" smtClean="0"/>
              <a:t>pendengar</a:t>
            </a:r>
            <a:r>
              <a:rPr lang="en-US" sz="2200" dirty="0" smtClean="0"/>
              <a:t> </a:t>
            </a:r>
            <a:r>
              <a:rPr lang="en-US" sz="2200" dirty="0" err="1" smtClean="0"/>
              <a:t>ingin</a:t>
            </a:r>
            <a:r>
              <a:rPr lang="en-US" sz="2200" dirty="0" smtClean="0"/>
              <a:t> </a:t>
            </a:r>
            <a:r>
              <a:rPr lang="en-US" sz="2200" dirty="0" err="1" smtClean="0"/>
              <a:t>mengetahui</a:t>
            </a:r>
            <a:r>
              <a:rPr lang="en-US" sz="2200" dirty="0" smtClean="0"/>
              <a:t> </a:t>
            </a:r>
            <a:r>
              <a:rPr lang="en-US" sz="2200" dirty="0" err="1" smtClean="0"/>
              <a:t>jawabannya</a:t>
            </a:r>
            <a:r>
              <a:rPr lang="en-US" sz="2200" dirty="0" smtClean="0"/>
              <a:t>. </a:t>
            </a:r>
            <a:r>
              <a:rPr lang="en-US" sz="2200" dirty="0" err="1" smtClean="0"/>
              <a:t>Biasanya</a:t>
            </a:r>
            <a:r>
              <a:rPr lang="en-US" sz="2200" dirty="0" smtClean="0"/>
              <a:t> </a:t>
            </a:r>
            <a:r>
              <a:rPr lang="en-US" sz="2200" dirty="0" err="1" smtClean="0"/>
              <a:t>teknik</a:t>
            </a:r>
            <a:r>
              <a:rPr lang="en-US" sz="2200" dirty="0" smtClean="0"/>
              <a:t> </a:t>
            </a:r>
            <a:r>
              <a:rPr lang="en-US" sz="2200" dirty="0" err="1" smtClean="0"/>
              <a:t>ini</a:t>
            </a:r>
            <a:r>
              <a:rPr lang="en-US" sz="2200" dirty="0" smtClean="0"/>
              <a:t> </a:t>
            </a:r>
            <a:r>
              <a:rPr lang="en-US" sz="2200" dirty="0" err="1" smtClean="0"/>
              <a:t>digunakan</a:t>
            </a:r>
            <a:r>
              <a:rPr lang="en-US" sz="2200" dirty="0" smtClean="0"/>
              <a:t> </a:t>
            </a:r>
            <a:r>
              <a:rPr lang="en-US" sz="2200" dirty="0" err="1" smtClean="0"/>
              <a:t>pembicara</a:t>
            </a:r>
            <a:r>
              <a:rPr lang="en-US" sz="2200" dirty="0" smtClean="0"/>
              <a:t> </a:t>
            </a:r>
            <a:r>
              <a:rPr lang="en-US" sz="2200" dirty="0" err="1" smtClean="0"/>
              <a:t>untuk</a:t>
            </a:r>
            <a:r>
              <a:rPr lang="en-US" sz="2200" dirty="0" smtClean="0"/>
              <a:t> </a:t>
            </a:r>
            <a:r>
              <a:rPr lang="en-US" sz="2200" dirty="0" err="1" smtClean="0"/>
              <a:t>menyampaikan</a:t>
            </a:r>
            <a:r>
              <a:rPr lang="en-US" sz="2200" dirty="0" smtClean="0"/>
              <a:t> </a:t>
            </a:r>
            <a:r>
              <a:rPr lang="en-US" sz="2200" dirty="0" err="1" smtClean="0"/>
              <a:t>penjelasan</a:t>
            </a:r>
            <a:r>
              <a:rPr lang="en-US" sz="2200" dirty="0" smtClean="0"/>
              <a:t> (</a:t>
            </a:r>
            <a:r>
              <a:rPr lang="en-US" sz="2200" dirty="0" err="1" smtClean="0"/>
              <a:t>berupa</a:t>
            </a:r>
            <a:r>
              <a:rPr lang="en-US" sz="2200" dirty="0" smtClean="0"/>
              <a:t> </a:t>
            </a:r>
            <a:r>
              <a:rPr lang="en-US" sz="2200" dirty="0" err="1" smtClean="0"/>
              <a:t>jawaban</a:t>
            </a:r>
            <a:r>
              <a:rPr lang="en-US" sz="2200" dirty="0" smtClean="0"/>
              <a:t> </a:t>
            </a:r>
            <a:r>
              <a:rPr lang="en-US" sz="2200" dirty="0" err="1" smtClean="0"/>
              <a:t>itu</a:t>
            </a:r>
            <a:r>
              <a:rPr lang="en-US" sz="2200" dirty="0" smtClean="0"/>
              <a:t>) yang </a:t>
            </a:r>
            <a:r>
              <a:rPr lang="en-US" sz="2200" dirty="0" err="1" smtClean="0"/>
              <a:t>penting</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14620"/>
            <a:ext cx="8229600" cy="3411543"/>
          </a:xfrm>
        </p:spPr>
        <p:txBody>
          <a:bodyPr>
            <a:normAutofit fontScale="70000" lnSpcReduction="20000"/>
          </a:bodyPr>
          <a:lstStyle/>
          <a:p>
            <a:r>
              <a:rPr lang="en-US" dirty="0" err="1" smtClean="0"/>
              <a:t>Contoh</a:t>
            </a:r>
            <a:endParaRPr lang="id-ID" dirty="0"/>
          </a:p>
          <a:p>
            <a:r>
              <a:rPr lang="en-US" i="1" dirty="0" err="1"/>
              <a:t>Sumber</a:t>
            </a:r>
            <a:r>
              <a:rPr lang="en-US" i="1" dirty="0"/>
              <a:t> </a:t>
            </a:r>
            <a:r>
              <a:rPr lang="en-US" i="1" dirty="0" err="1"/>
              <a:t>daya</a:t>
            </a:r>
            <a:r>
              <a:rPr lang="en-US" i="1" dirty="0"/>
              <a:t> </a:t>
            </a:r>
            <a:r>
              <a:rPr lang="en-US" i="1" dirty="0" err="1"/>
              <a:t>alamJepang</a:t>
            </a:r>
            <a:r>
              <a:rPr lang="en-US" i="1" dirty="0"/>
              <a:t> </a:t>
            </a:r>
            <a:r>
              <a:rPr lang="en-US" i="1" dirty="0" err="1"/>
              <a:t>amat</a:t>
            </a:r>
            <a:r>
              <a:rPr lang="en-US" i="1" dirty="0"/>
              <a:t> minim, </a:t>
            </a:r>
            <a:r>
              <a:rPr lang="en-US" i="1" dirty="0" err="1"/>
              <a:t>tetapi</a:t>
            </a:r>
            <a:r>
              <a:rPr lang="en-US" i="1" dirty="0"/>
              <a:t> </a:t>
            </a:r>
            <a:r>
              <a:rPr lang="en-US" i="1" dirty="0" err="1"/>
              <a:t>mengapa</a:t>
            </a:r>
            <a:r>
              <a:rPr lang="en-US" i="1" dirty="0"/>
              <a:t> </a:t>
            </a:r>
            <a:r>
              <a:rPr lang="en-US" i="1" dirty="0" err="1"/>
              <a:t>negara</a:t>
            </a:r>
            <a:r>
              <a:rPr lang="en-US" i="1" dirty="0"/>
              <a:t> </a:t>
            </a:r>
            <a:r>
              <a:rPr lang="en-US" i="1" dirty="0" err="1"/>
              <a:t>itu</a:t>
            </a:r>
            <a:r>
              <a:rPr lang="en-US" i="1" dirty="0"/>
              <a:t> </a:t>
            </a:r>
            <a:r>
              <a:rPr lang="en-US" i="1" dirty="0" err="1"/>
              <a:t>menjadi</a:t>
            </a:r>
            <a:r>
              <a:rPr lang="en-US" i="1" dirty="0"/>
              <a:t> </a:t>
            </a:r>
            <a:r>
              <a:rPr lang="en-US" i="1" dirty="0" err="1"/>
              <a:t>negara</a:t>
            </a:r>
            <a:r>
              <a:rPr lang="en-US" i="1" dirty="0"/>
              <a:t> </a:t>
            </a:r>
            <a:r>
              <a:rPr lang="en-US" i="1" dirty="0" err="1"/>
              <a:t>maju</a:t>
            </a:r>
            <a:r>
              <a:rPr lang="en-US" i="1" dirty="0"/>
              <a:t> </a:t>
            </a:r>
            <a:r>
              <a:rPr lang="en-US" i="1" dirty="0" err="1"/>
              <a:t>dan</a:t>
            </a:r>
            <a:r>
              <a:rPr lang="en-US" i="1" dirty="0"/>
              <a:t> </a:t>
            </a:r>
            <a:r>
              <a:rPr lang="en-US" i="1" dirty="0" err="1"/>
              <a:t>kaya?Jepang</a:t>
            </a:r>
            <a:r>
              <a:rPr lang="en-US" i="1" dirty="0"/>
              <a:t> </a:t>
            </a:r>
            <a:r>
              <a:rPr lang="en-US" i="1" dirty="0" err="1"/>
              <a:t>banyak</a:t>
            </a:r>
            <a:r>
              <a:rPr lang="en-US" i="1" dirty="0"/>
              <a:t> </a:t>
            </a:r>
            <a:r>
              <a:rPr lang="en-US" i="1" dirty="0" err="1"/>
              <a:t>memiliki</a:t>
            </a:r>
            <a:r>
              <a:rPr lang="en-US" i="1" dirty="0"/>
              <a:t> </a:t>
            </a:r>
            <a:r>
              <a:rPr lang="en-US" i="1" dirty="0" err="1"/>
              <a:t>sumber</a:t>
            </a:r>
            <a:r>
              <a:rPr lang="en-US" i="1" dirty="0"/>
              <a:t> </a:t>
            </a:r>
            <a:r>
              <a:rPr lang="en-US" i="1" dirty="0" err="1"/>
              <a:t>daya</a:t>
            </a:r>
            <a:r>
              <a:rPr lang="en-US" i="1" dirty="0"/>
              <a:t> </a:t>
            </a:r>
            <a:r>
              <a:rPr lang="en-US" i="1" dirty="0" err="1"/>
              <a:t>manusia</a:t>
            </a:r>
            <a:r>
              <a:rPr lang="en-US" i="1" dirty="0"/>
              <a:t> yang </a:t>
            </a:r>
            <a:r>
              <a:rPr lang="en-US" i="1" dirty="0" err="1"/>
              <a:t>berkualitas</a:t>
            </a:r>
            <a:r>
              <a:rPr lang="en-US" i="1" dirty="0"/>
              <a:t> </a:t>
            </a:r>
            <a:r>
              <a:rPr lang="en-US" i="1" dirty="0" err="1"/>
              <a:t>Etos</a:t>
            </a:r>
            <a:r>
              <a:rPr lang="en-US" i="1" dirty="0"/>
              <a:t> </a:t>
            </a:r>
            <a:r>
              <a:rPr lang="en-US" i="1" dirty="0" err="1"/>
              <a:t>kerja</a:t>
            </a:r>
            <a:r>
              <a:rPr lang="en-US" i="1" dirty="0"/>
              <a:t> </a:t>
            </a:r>
            <a:r>
              <a:rPr lang="en-US" i="1" dirty="0" err="1"/>
              <a:t>mereka</a:t>
            </a:r>
            <a:r>
              <a:rPr lang="en-US" i="1" dirty="0"/>
              <a:t> </a:t>
            </a:r>
            <a:r>
              <a:rPr lang="en-US" i="1" dirty="0" err="1"/>
              <a:t>sangat</a:t>
            </a:r>
            <a:r>
              <a:rPr lang="en-US" i="1" dirty="0"/>
              <a:t> </a:t>
            </a:r>
            <a:r>
              <a:rPr lang="en-US" i="1" dirty="0" err="1"/>
              <a:t>tinggi</a:t>
            </a:r>
            <a:r>
              <a:rPr lang="en-US" i="1" dirty="0"/>
              <a:t>. </a:t>
            </a:r>
            <a:r>
              <a:rPr lang="en-US" i="1" dirty="0" err="1"/>
              <a:t>Mereka</a:t>
            </a:r>
            <a:r>
              <a:rPr lang="en-US" i="1" dirty="0"/>
              <a:t> </a:t>
            </a:r>
            <a:r>
              <a:rPr lang="en-US" i="1" dirty="0" err="1"/>
              <a:t>sangat</a:t>
            </a:r>
            <a:r>
              <a:rPr lang="en-US" i="1" dirty="0"/>
              <a:t> </a:t>
            </a:r>
            <a:r>
              <a:rPr lang="en-US" i="1" dirty="0" err="1"/>
              <a:t>berdisiplin</a:t>
            </a:r>
            <a:r>
              <a:rPr lang="en-US" i="1" dirty="0"/>
              <a:t> </a:t>
            </a:r>
            <a:r>
              <a:rPr lang="en-US" i="1" dirty="0" err="1"/>
              <a:t>Masalah</a:t>
            </a:r>
            <a:r>
              <a:rPr lang="en-US" i="1" dirty="0"/>
              <a:t> </a:t>
            </a:r>
            <a:r>
              <a:rPr lang="en-US" i="1" dirty="0" err="1"/>
              <a:t>displin</a:t>
            </a:r>
            <a:r>
              <a:rPr lang="en-US" i="1" dirty="0"/>
              <a:t> </a:t>
            </a:r>
            <a:r>
              <a:rPr lang="en-US" i="1" dirty="0" err="1"/>
              <a:t>ini</a:t>
            </a:r>
            <a:r>
              <a:rPr lang="en-US" i="1" dirty="0"/>
              <a:t> </a:t>
            </a:r>
            <a:r>
              <a:rPr lang="en-US" i="1" dirty="0" err="1"/>
              <a:t>sudah</a:t>
            </a:r>
            <a:r>
              <a:rPr lang="en-US" i="1" dirty="0"/>
              <a:t> </a:t>
            </a:r>
            <a:r>
              <a:rPr lang="en-US" i="1" dirty="0" err="1"/>
              <a:t>mendarah</a:t>
            </a:r>
            <a:r>
              <a:rPr lang="en-US" i="1" dirty="0"/>
              <a:t> </a:t>
            </a:r>
            <a:r>
              <a:rPr lang="en-US" i="1" dirty="0" err="1"/>
              <a:t>daging</a:t>
            </a:r>
            <a:r>
              <a:rPr lang="en-US" i="1" dirty="0"/>
              <a:t> </a:t>
            </a:r>
            <a:r>
              <a:rPr lang="en-US" i="1" dirty="0" err="1"/>
              <a:t>bagi</a:t>
            </a:r>
            <a:r>
              <a:rPr lang="en-US" i="1" dirty="0"/>
              <a:t> </a:t>
            </a:r>
            <a:r>
              <a:rPr lang="en-US" i="1" dirty="0" err="1"/>
              <a:t>bangsa</a:t>
            </a:r>
            <a:r>
              <a:rPr lang="en-US" i="1" dirty="0"/>
              <a:t> </a:t>
            </a:r>
            <a:r>
              <a:rPr lang="en-US" i="1" dirty="0" err="1"/>
              <a:t>Jepang</a:t>
            </a:r>
            <a:r>
              <a:rPr lang="en-US" i="1" dirty="0"/>
              <a:t>. Di </a:t>
            </a:r>
            <a:r>
              <a:rPr lang="en-US" i="1" dirty="0" err="1"/>
              <a:t>mana</a:t>
            </a:r>
            <a:r>
              <a:rPr lang="en-US" i="1" dirty="0"/>
              <a:t> - </a:t>
            </a:r>
            <a:r>
              <a:rPr lang="en-US" i="1" dirty="0" err="1"/>
              <a:t>mana</a:t>
            </a:r>
            <a:r>
              <a:rPr lang="en-US" i="1" dirty="0"/>
              <a:t>, </a:t>
            </a:r>
            <a:r>
              <a:rPr lang="en-US" i="1" dirty="0" err="1"/>
              <a:t>baik</a:t>
            </a:r>
            <a:r>
              <a:rPr lang="en-US" i="1" dirty="0"/>
              <a:t> </a:t>
            </a:r>
            <a:r>
              <a:rPr lang="en-US" i="1" dirty="0" err="1"/>
              <a:t>di</a:t>
            </a:r>
            <a:r>
              <a:rPr lang="en-US" i="1" dirty="0"/>
              <a:t> </a:t>
            </a:r>
            <a:r>
              <a:rPr lang="en-US" i="1" dirty="0" err="1"/>
              <a:t>rumah</a:t>
            </a:r>
            <a:r>
              <a:rPr lang="en-US" i="1" dirty="0"/>
              <a:t>, </a:t>
            </a:r>
            <a:r>
              <a:rPr lang="en-US" i="1" dirty="0" err="1"/>
              <a:t>dijalan</a:t>
            </a:r>
            <a:r>
              <a:rPr lang="en-US" i="1" dirty="0"/>
              <a:t>, </a:t>
            </a:r>
            <a:r>
              <a:rPr lang="en-US" i="1" dirty="0" err="1"/>
              <a:t>di</a:t>
            </a:r>
            <a:r>
              <a:rPr lang="en-US" i="1" dirty="0"/>
              <a:t> </a:t>
            </a:r>
            <a:r>
              <a:rPr lang="en-US" i="1" dirty="0" err="1"/>
              <a:t>tempat</a:t>
            </a:r>
            <a:r>
              <a:rPr lang="en-US" i="1" dirty="0"/>
              <a:t> </a:t>
            </a:r>
            <a:r>
              <a:rPr lang="en-US" i="1" dirty="0" err="1"/>
              <a:t>umum</a:t>
            </a:r>
            <a:r>
              <a:rPr lang="en-US" i="1" dirty="0"/>
              <a:t>, </a:t>
            </a:r>
            <a:r>
              <a:rPr lang="en-US" i="1" dirty="0" err="1"/>
              <a:t>maupun</a:t>
            </a:r>
            <a:r>
              <a:rPr lang="en-US" i="1" dirty="0"/>
              <a:t> </a:t>
            </a:r>
            <a:r>
              <a:rPr lang="en-US" i="1" dirty="0" err="1"/>
              <a:t>di</a:t>
            </a:r>
            <a:r>
              <a:rPr lang="en-US" i="1" dirty="0"/>
              <a:t> </a:t>
            </a:r>
            <a:r>
              <a:rPr lang="en-US" i="1" dirty="0" err="1"/>
              <a:t>kantor</a:t>
            </a:r>
            <a:r>
              <a:rPr lang="en-US" i="1" dirty="0"/>
              <a:t> </a:t>
            </a:r>
            <a:r>
              <a:rPr lang="en-US" i="1" dirty="0" err="1"/>
              <a:t>atau</a:t>
            </a:r>
            <a:r>
              <a:rPr lang="en-US" i="1" dirty="0"/>
              <a:t> </a:t>
            </a:r>
            <a:r>
              <a:rPr lang="en-US" i="1" dirty="0" err="1"/>
              <a:t>pabrik</a:t>
            </a:r>
            <a:r>
              <a:rPr lang="en-US" i="1" dirty="0"/>
              <a:t>, </a:t>
            </a:r>
            <a:r>
              <a:rPr lang="en-US" i="1" dirty="0" err="1"/>
              <a:t>semuanya</a:t>
            </a:r>
            <a:r>
              <a:rPr lang="en-US" i="1" dirty="0"/>
              <a:t> </a:t>
            </a:r>
            <a:r>
              <a:rPr lang="en-US" i="1" dirty="0" err="1"/>
              <a:t>sangat</a:t>
            </a:r>
            <a:r>
              <a:rPr lang="en-US" i="1" dirty="0"/>
              <a:t> </a:t>
            </a:r>
            <a:r>
              <a:rPr lang="en-US" i="1" dirty="0" err="1"/>
              <a:t>disiplin</a:t>
            </a:r>
            <a:r>
              <a:rPr lang="en-US" i="1" dirty="0"/>
              <a:t>. </a:t>
            </a:r>
            <a:r>
              <a:rPr lang="en-US" i="1" dirty="0" err="1"/>
              <a:t>Semuanya</a:t>
            </a:r>
            <a:r>
              <a:rPr lang="en-US" i="1" dirty="0"/>
              <a:t> </a:t>
            </a:r>
            <a:r>
              <a:rPr lang="en-US" i="1" dirty="0" err="1"/>
              <a:t>rajin</a:t>
            </a:r>
            <a:r>
              <a:rPr lang="en-US" i="1" dirty="0"/>
              <a:t> </a:t>
            </a:r>
            <a:r>
              <a:rPr lang="en-US" i="1" dirty="0" err="1"/>
              <a:t>membaca</a:t>
            </a:r>
            <a:r>
              <a:rPr lang="en-US" i="1" dirty="0"/>
              <a:t> </a:t>
            </a:r>
            <a:r>
              <a:rPr lang="en-US" i="1" dirty="0" err="1"/>
              <a:t>untuk</a:t>
            </a:r>
            <a:r>
              <a:rPr lang="en-US" i="1" dirty="0"/>
              <a:t> </a:t>
            </a:r>
            <a:r>
              <a:rPr lang="en-US" i="1" dirty="0" err="1"/>
              <a:t>meningkatkan</a:t>
            </a:r>
            <a:r>
              <a:rPr lang="en-US" i="1" dirty="0"/>
              <a:t> </a:t>
            </a:r>
            <a:r>
              <a:rPr lang="en-US" i="1" dirty="0" err="1"/>
              <a:t>pengetahuan</a:t>
            </a:r>
            <a:r>
              <a:rPr lang="en-US" i="1" dirty="0"/>
              <a:t> </a:t>
            </a:r>
            <a:r>
              <a:rPr lang="en-US" i="1" dirty="0" err="1"/>
              <a:t>dan</a:t>
            </a:r>
            <a:r>
              <a:rPr lang="en-US" i="1" dirty="0"/>
              <a:t> </a:t>
            </a:r>
            <a:r>
              <a:rPr lang="en-US" i="1" dirty="0" err="1"/>
              <a:t>keterampilannya</a:t>
            </a:r>
            <a:r>
              <a:rPr lang="en-US" i="1" dirty="0"/>
              <a:t>. </a:t>
            </a:r>
            <a:r>
              <a:rPr lang="en-US" i="1" dirty="0" err="1"/>
              <a:t>Semuanya</a:t>
            </a:r>
            <a:r>
              <a:rPr lang="en-US" i="1" dirty="0"/>
              <a:t> </a:t>
            </a:r>
            <a:r>
              <a:rPr lang="en-US" i="1" dirty="0" err="1"/>
              <a:t>giat</a:t>
            </a:r>
            <a:r>
              <a:rPr lang="en-US" i="1" dirty="0"/>
              <a:t> </a:t>
            </a:r>
            <a:r>
              <a:rPr lang="en-US" i="1" dirty="0" err="1"/>
              <a:t>kerja</a:t>
            </a:r>
            <a:r>
              <a:rPr lang="en-US" i="1" dirty="0"/>
              <a:t>. </a:t>
            </a:r>
            <a:r>
              <a:rPr lang="en-US" i="1" dirty="0" err="1"/>
              <a:t>Tak</a:t>
            </a:r>
            <a:r>
              <a:rPr lang="en-US" i="1" dirty="0"/>
              <a:t> </a:t>
            </a:r>
            <a:r>
              <a:rPr lang="en-US" i="1" dirty="0" err="1"/>
              <a:t>ada</a:t>
            </a:r>
            <a:r>
              <a:rPr lang="en-US" i="1" dirty="0"/>
              <a:t> yang </a:t>
            </a:r>
            <a:r>
              <a:rPr lang="en-US" i="1" dirty="0" err="1"/>
              <a:t>bermalas-malasan</a:t>
            </a:r>
            <a:r>
              <a:rPr lang="en-US" i="1" dirty="0"/>
              <a:t> </a:t>
            </a:r>
            <a:r>
              <a:rPr lang="en-US" i="1" dirty="0" err="1"/>
              <a:t>mengharapA</a:t>
            </a:r>
            <a:r>
              <a:rPr lang="en-US" i="1" dirty="0"/>
              <a:t> </a:t>
            </a:r>
            <a:r>
              <a:rPr lang="en-US" i="1" dirty="0" err="1"/>
              <a:t>bantuan</a:t>
            </a:r>
            <a:r>
              <a:rPr lang="en-US" i="1" dirty="0"/>
              <a:t> </a:t>
            </a:r>
            <a:r>
              <a:rPr lang="en-US" i="1" dirty="0" err="1"/>
              <a:t>orang</a:t>
            </a:r>
            <a:r>
              <a:rPr lang="en-US" i="1" dirty="0"/>
              <a:t> lain. </a:t>
            </a:r>
            <a:r>
              <a:rPr lang="en-US" i="1" dirty="0" err="1"/>
              <a:t>Semboyannya</a:t>
            </a:r>
            <a:r>
              <a:rPr lang="en-US" i="1" dirty="0"/>
              <a:t>, </a:t>
            </a:r>
            <a:r>
              <a:rPr lang="en-US" i="1" dirty="0" err="1"/>
              <a:t>jibun</a:t>
            </a:r>
            <a:r>
              <a:rPr lang="en-US" i="1" dirty="0"/>
              <a:t> no </a:t>
            </a:r>
            <a:r>
              <a:rPr lang="en-US" i="1" dirty="0" err="1"/>
              <a:t>koto</a:t>
            </a:r>
            <a:r>
              <a:rPr lang="en-US" i="1" dirty="0"/>
              <a:t> </a:t>
            </a:r>
            <a:r>
              <a:rPr lang="en-US" i="1" dirty="0" err="1"/>
              <a:t>waji</a:t>
            </a:r>
            <a:r>
              <a:rPr lang="en-US" i="1" dirty="0"/>
              <a:t> </a:t>
            </a:r>
            <a:r>
              <a:rPr lang="en-US" i="1" dirty="0" err="1"/>
              <a:t>jibun</a:t>
            </a:r>
            <a:r>
              <a:rPr lang="en-US" i="1" dirty="0"/>
              <a:t> de </a:t>
            </a:r>
            <a:r>
              <a:rPr lang="en-US" i="1" dirty="0" err="1"/>
              <a:t>shinasai</a:t>
            </a:r>
            <a:r>
              <a:rPr lang="en-US" i="1" dirty="0"/>
              <a:t>. </a:t>
            </a:r>
            <a:r>
              <a:rPr lang="en-US" i="1" dirty="0" err="1"/>
              <a:t>Artinya</a:t>
            </a:r>
            <a:r>
              <a:rPr lang="en-US" i="1" dirty="0"/>
              <a:t>, “</a:t>
            </a:r>
            <a:r>
              <a:rPr lang="en-US" i="1" dirty="0" err="1"/>
              <a:t>lakukan</a:t>
            </a:r>
            <a:r>
              <a:rPr lang="en-US" i="1" dirty="0"/>
              <a:t> </a:t>
            </a:r>
            <a:r>
              <a:rPr lang="en-US" i="1" dirty="0" err="1"/>
              <a:t>sendiri</a:t>
            </a:r>
            <a:r>
              <a:rPr lang="en-US" i="1" dirty="0"/>
              <a:t> </a:t>
            </a:r>
            <a:r>
              <a:rPr lang="en-US" i="1" dirty="0" err="1"/>
              <a:t>keperluanmu</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25668"/>
          </a:xfrm>
        </p:spPr>
        <p:txBody>
          <a:bodyPr>
            <a:normAutofit fontScale="90000"/>
          </a:bodyPr>
          <a:lstStyle/>
          <a:p>
            <a:r>
              <a:rPr lang="en-US" sz="2200" i="1" dirty="0" err="1" smtClean="0"/>
              <a:t>Membandingkan</a:t>
            </a:r>
            <a:r>
              <a:rPr lang="en-US" sz="2200" i="1" dirty="0" smtClean="0"/>
              <a:t>	</a:t>
            </a:r>
            <a:r>
              <a:rPr lang="id-ID" sz="2200" dirty="0" smtClean="0"/>
              <a:t/>
            </a:r>
            <a:br>
              <a:rPr lang="id-ID" sz="2200" dirty="0" smtClean="0"/>
            </a:br>
            <a:r>
              <a:rPr lang="en-US" sz="2200" dirty="0" err="1" smtClean="0"/>
              <a:t>Menjelaskan</a:t>
            </a:r>
            <a:r>
              <a:rPr lang="en-US" sz="2200" dirty="0" smtClean="0"/>
              <a:t> </a:t>
            </a:r>
            <a:r>
              <a:rPr lang="en-US" sz="2200" dirty="0" err="1" smtClean="0"/>
              <a:t>suatu</a:t>
            </a:r>
            <a:r>
              <a:rPr lang="en-US" sz="2200" dirty="0" smtClean="0"/>
              <a:t> </a:t>
            </a:r>
            <a:r>
              <a:rPr lang="en-US" sz="2200" dirty="0" err="1" smtClean="0"/>
              <a:t>masalah</a:t>
            </a:r>
            <a:r>
              <a:rPr lang="en-US" sz="2200" dirty="0" smtClean="0"/>
              <a:t> </a:t>
            </a:r>
            <a:r>
              <a:rPr lang="en-US" sz="2200" dirty="0" err="1" smtClean="0"/>
              <a:t>dapat</a:t>
            </a:r>
            <a:r>
              <a:rPr lang="en-US" sz="2200" dirty="0" smtClean="0"/>
              <a:t> </a:t>
            </a:r>
            <a:r>
              <a:rPr lang="en-US" sz="2200" dirty="0" err="1" smtClean="0"/>
              <a:t>dilakukan</a:t>
            </a:r>
            <a:r>
              <a:rPr lang="en-US" sz="2200" dirty="0" smtClean="0"/>
              <a:t> </a:t>
            </a:r>
            <a:r>
              <a:rPr lang="en-US" sz="2200" dirty="0" err="1" smtClean="0"/>
              <a:t>dengan</a:t>
            </a:r>
            <a:r>
              <a:rPr lang="en-US" sz="2200" dirty="0" smtClean="0"/>
              <a:t> </a:t>
            </a:r>
            <a:r>
              <a:rPr lang="en-US" sz="2200" dirty="0" err="1" smtClean="0"/>
              <a:t>cara</a:t>
            </a:r>
            <a:r>
              <a:rPr lang="en-US" sz="2200" dirty="0" smtClean="0"/>
              <a:t> </a:t>
            </a:r>
            <a:r>
              <a:rPr lang="en-US" sz="2200" dirty="0" err="1" smtClean="0"/>
              <a:t>membandingkan</a:t>
            </a:r>
            <a:r>
              <a:rPr lang="en-US" sz="2200" dirty="0" smtClean="0"/>
              <a:t> </a:t>
            </a:r>
            <a:r>
              <a:rPr lang="en-US" sz="2200" dirty="0" err="1" smtClean="0"/>
              <a:t>dengan</a:t>
            </a:r>
            <a:r>
              <a:rPr lang="en-US" sz="2200" dirty="0" smtClean="0"/>
              <a:t> </a:t>
            </a:r>
            <a:r>
              <a:rPr lang="en-US" sz="2200" dirty="0" err="1" smtClean="0"/>
              <a:t>masalah</a:t>
            </a:r>
            <a:r>
              <a:rPr lang="en-US" sz="2200" dirty="0" smtClean="0"/>
              <a:t> lain. </a:t>
            </a:r>
            <a:r>
              <a:rPr lang="en-US" sz="2200" dirty="0" err="1" smtClean="0"/>
              <a:t>Masalah</a:t>
            </a:r>
            <a:r>
              <a:rPr lang="en-US" sz="2200" dirty="0" smtClean="0"/>
              <a:t> yang </a:t>
            </a:r>
            <a:r>
              <a:rPr lang="en-US" sz="2200" dirty="0" err="1" smtClean="0"/>
              <a:t>dipakai</a:t>
            </a:r>
            <a:r>
              <a:rPr lang="en-US" sz="2200" dirty="0" smtClean="0"/>
              <a:t> </a:t>
            </a:r>
            <a:r>
              <a:rPr lang="en-US" sz="2200" dirty="0" err="1" smtClean="0"/>
              <a:t>sebagai</a:t>
            </a:r>
            <a:r>
              <a:rPr lang="en-US" sz="2200" dirty="0" smtClean="0"/>
              <a:t> </a:t>
            </a:r>
            <a:r>
              <a:rPr lang="en-US" sz="2200" dirty="0" err="1" smtClean="0"/>
              <a:t>pembanding</a:t>
            </a:r>
            <a:r>
              <a:rPr lang="en-US" sz="2200" dirty="0" smtClean="0"/>
              <a:t> </a:t>
            </a:r>
            <a:r>
              <a:rPr lang="en-US" sz="2200" dirty="0" err="1" smtClean="0"/>
              <a:t>ini</a:t>
            </a:r>
            <a:r>
              <a:rPr lang="en-US" sz="2200" dirty="0" smtClean="0"/>
              <a:t> </a:t>
            </a:r>
            <a:r>
              <a:rPr lang="en-US" sz="2200" dirty="0" err="1" smtClean="0"/>
              <a:t>harus</a:t>
            </a:r>
            <a:r>
              <a:rPr lang="en-US" sz="2200" dirty="0" smtClean="0"/>
              <a:t> </a:t>
            </a:r>
            <a:r>
              <a:rPr lang="en-US" sz="2200" dirty="0" err="1" smtClean="0"/>
              <a:t>masalah</a:t>
            </a:r>
            <a:r>
              <a:rPr lang="en-US" sz="2200" dirty="0" smtClean="0"/>
              <a:t> yang </a:t>
            </a:r>
            <a:r>
              <a:rPr lang="en-US" sz="2200" dirty="0" err="1" smtClean="0"/>
              <a:t>lebih</a:t>
            </a:r>
            <a:r>
              <a:rPr lang="en-US" sz="2200" dirty="0" smtClean="0"/>
              <a:t> </a:t>
            </a:r>
            <a:r>
              <a:rPr lang="en-US" sz="2200" dirty="0" err="1" smtClean="0"/>
              <a:t>konkret</a:t>
            </a:r>
            <a:r>
              <a:rPr lang="en-US" sz="2200" dirty="0" smtClean="0"/>
              <a:t> </a:t>
            </a:r>
            <a:r>
              <a:rPr lang="en-US" sz="2200" dirty="0" err="1" smtClean="0"/>
              <a:t>atau</a:t>
            </a:r>
            <a:r>
              <a:rPr lang="en-US" sz="2200" dirty="0" smtClean="0"/>
              <a:t> </a:t>
            </a:r>
            <a:r>
              <a:rPr lang="en-US" sz="2200" dirty="0" err="1" smtClean="0"/>
              <a:t>masalah</a:t>
            </a:r>
            <a:r>
              <a:rPr lang="en-US" sz="2200" dirty="0" smtClean="0"/>
              <a:t> lain yang </a:t>
            </a:r>
            <a:r>
              <a:rPr lang="en-US" sz="2200" dirty="0" err="1" smtClean="0"/>
              <a:t>sudah</a:t>
            </a:r>
            <a:r>
              <a:rPr lang="en-US" sz="2200" dirty="0" smtClean="0"/>
              <a:t> </a:t>
            </a:r>
            <a:r>
              <a:rPr lang="en-US" sz="2200" dirty="0" err="1" smtClean="0"/>
              <a:t>dikenal</a:t>
            </a:r>
            <a:r>
              <a:rPr lang="en-US" sz="2200" dirty="0" smtClean="0"/>
              <a:t> </a:t>
            </a:r>
            <a:r>
              <a:rPr lang="en-US" sz="2200" dirty="0" err="1" smtClean="0"/>
              <a:t>oleh</a:t>
            </a:r>
            <a:r>
              <a:rPr lang="en-US" sz="2200" dirty="0" smtClean="0"/>
              <a:t> </a:t>
            </a:r>
            <a:r>
              <a:rPr lang="en-US" sz="2200" dirty="0" err="1" smtClean="0"/>
              <a:t>pendengar</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14620"/>
            <a:ext cx="8229600" cy="3929090"/>
          </a:xfrm>
        </p:spPr>
        <p:txBody>
          <a:bodyPr>
            <a:normAutofit fontScale="77500" lnSpcReduction="20000"/>
          </a:bodyPr>
          <a:lstStyle/>
          <a:p>
            <a:pPr>
              <a:buNone/>
            </a:pPr>
            <a:endParaRPr lang="id-ID" dirty="0"/>
          </a:p>
          <a:p>
            <a:r>
              <a:rPr lang="en-US" dirty="0" err="1"/>
              <a:t>Contoh</a:t>
            </a:r>
            <a:endParaRPr lang="id-ID" dirty="0"/>
          </a:p>
          <a:p>
            <a:r>
              <a:rPr lang="en-US" i="1" dirty="0" err="1"/>
              <a:t>Keuntungan</a:t>
            </a:r>
            <a:r>
              <a:rPr lang="en-US" i="1" dirty="0"/>
              <a:t> yang </a:t>
            </a:r>
            <a:r>
              <a:rPr lang="en-US" i="1" dirty="0" err="1"/>
              <a:t>bisa</a:t>
            </a:r>
            <a:r>
              <a:rPr lang="en-US" i="1" dirty="0"/>
              <a:t> </a:t>
            </a:r>
            <a:r>
              <a:rPr lang="en-US" i="1" dirty="0" err="1"/>
              <a:t>diraih</a:t>
            </a:r>
            <a:r>
              <a:rPr lang="en-US" i="1" dirty="0"/>
              <a:t> </a:t>
            </a:r>
            <a:r>
              <a:rPr lang="en-US" i="1" dirty="0" err="1"/>
              <a:t>oleb</a:t>
            </a:r>
            <a:r>
              <a:rPr lang="en-US" i="1" dirty="0"/>
              <a:t> </a:t>
            </a:r>
            <a:r>
              <a:rPr lang="en-US" i="1" dirty="0" err="1"/>
              <a:t>seorang</a:t>
            </a:r>
            <a:r>
              <a:rPr lang="en-US" i="1" dirty="0"/>
              <a:t> </a:t>
            </a:r>
            <a:r>
              <a:rPr lang="en-US" i="1" dirty="0" err="1"/>
              <a:t>pedagang</a:t>
            </a:r>
            <a:r>
              <a:rPr lang="en-US" i="1" dirty="0"/>
              <a:t> </a:t>
            </a:r>
            <a:r>
              <a:rPr lang="en-US" i="1" dirty="0" err="1"/>
              <a:t>dapat</a:t>
            </a:r>
            <a:r>
              <a:rPr lang="en-US" i="1" dirty="0"/>
              <a:t> </a:t>
            </a:r>
            <a:r>
              <a:rPr lang="en-US" i="1" dirty="0" err="1"/>
              <a:t>dibandingkan</a:t>
            </a:r>
            <a:r>
              <a:rPr lang="en-US" i="1" dirty="0"/>
              <a:t> </a:t>
            </a:r>
            <a:r>
              <a:rPr lang="en-US" i="1" dirty="0" err="1"/>
              <a:t>dengan</a:t>
            </a:r>
            <a:r>
              <a:rPr lang="en-US" i="1" dirty="0"/>
              <a:t> </a:t>
            </a:r>
            <a:r>
              <a:rPr lang="en-US" i="1" dirty="0" err="1"/>
              <a:t>seorang</a:t>
            </a:r>
            <a:r>
              <a:rPr lang="en-US" i="1" dirty="0"/>
              <a:t> </a:t>
            </a:r>
            <a:r>
              <a:rPr lang="en-US" i="1" dirty="0" err="1"/>
              <a:t>pemancing</a:t>
            </a:r>
            <a:r>
              <a:rPr lang="en-US" i="1" dirty="0"/>
              <a:t> </a:t>
            </a:r>
            <a:r>
              <a:rPr lang="en-US" i="1" dirty="0" err="1"/>
              <a:t>ikan</a:t>
            </a:r>
            <a:r>
              <a:rPr lang="en-US" i="1" dirty="0"/>
              <a:t> </a:t>
            </a:r>
            <a:r>
              <a:rPr lang="en-US" i="1" dirty="0" err="1"/>
              <a:t>di</a:t>
            </a:r>
            <a:r>
              <a:rPr lang="en-US" i="1" dirty="0"/>
              <a:t> </a:t>
            </a:r>
            <a:r>
              <a:rPr lang="en-US" i="1" dirty="0" err="1"/>
              <a:t>Kalau</a:t>
            </a:r>
            <a:r>
              <a:rPr lang="en-US" i="1" dirty="0"/>
              <a:t> </a:t>
            </a:r>
            <a:r>
              <a:rPr lang="en-US" i="1" dirty="0" err="1"/>
              <a:t>pedagang</a:t>
            </a:r>
            <a:r>
              <a:rPr lang="en-US" i="1" dirty="0"/>
              <a:t> </a:t>
            </a:r>
            <a:r>
              <a:rPr lang="en-US" i="1" dirty="0" err="1"/>
              <a:t>memerlukan</a:t>
            </a:r>
            <a:r>
              <a:rPr lang="en-US" i="1" dirty="0"/>
              <a:t> modal, </a:t>
            </a:r>
            <a:r>
              <a:rPr lang="en-US" i="1" dirty="0" err="1"/>
              <a:t>pemancing</a:t>
            </a:r>
            <a:r>
              <a:rPr lang="en-US" i="1" dirty="0"/>
              <a:t> </a:t>
            </a:r>
            <a:r>
              <a:rPr lang="en-US" i="1" dirty="0" err="1"/>
              <a:t>juga</a:t>
            </a:r>
            <a:r>
              <a:rPr lang="en-US" i="1" dirty="0"/>
              <a:t> </a:t>
            </a:r>
            <a:r>
              <a:rPr lang="en-US" i="1" dirty="0" err="1"/>
              <a:t>memerlukan</a:t>
            </a:r>
            <a:r>
              <a:rPr lang="en-US" i="1" dirty="0"/>
              <a:t> </a:t>
            </a:r>
            <a:r>
              <a:rPr lang="en-US" i="1" dirty="0" err="1"/>
              <a:t>umpan</a:t>
            </a:r>
            <a:r>
              <a:rPr lang="en-US" i="1" dirty="0"/>
              <a:t>. </a:t>
            </a:r>
            <a:r>
              <a:rPr lang="en-US" i="1" dirty="0" err="1"/>
              <a:t>Ikan</a:t>
            </a:r>
            <a:r>
              <a:rPr lang="en-US" i="1" dirty="0"/>
              <a:t> yang </a:t>
            </a:r>
            <a:r>
              <a:rPr lang="en-US" i="1" dirty="0" err="1"/>
              <a:t>dapat</a:t>
            </a:r>
            <a:r>
              <a:rPr lang="en-US" i="1" dirty="0"/>
              <a:t> </a:t>
            </a:r>
            <a:r>
              <a:rPr lang="en-US" i="1" dirty="0" err="1"/>
              <a:t>ditangkap</a:t>
            </a:r>
            <a:r>
              <a:rPr lang="en-US" i="1" dirty="0"/>
              <a:t> </a:t>
            </a:r>
            <a:r>
              <a:rPr lang="en-US" i="1" dirty="0" err="1"/>
              <a:t>pemancing</a:t>
            </a:r>
            <a:r>
              <a:rPr lang="en-US" i="1" dirty="0"/>
              <a:t> </a:t>
            </a:r>
            <a:r>
              <a:rPr lang="en-US" i="1" dirty="0" err="1"/>
              <a:t>sangat</a:t>
            </a:r>
            <a:r>
              <a:rPr lang="en-US" i="1" dirty="0"/>
              <a:t> </a:t>
            </a:r>
            <a:r>
              <a:rPr lang="en-US" i="1" dirty="0" err="1"/>
              <a:t>tergantung</a:t>
            </a:r>
            <a:r>
              <a:rPr lang="en-US" i="1" dirty="0"/>
              <a:t> </a:t>
            </a:r>
            <a:r>
              <a:rPr lang="en-US" i="1" dirty="0" err="1"/>
              <a:t>pada</a:t>
            </a:r>
            <a:r>
              <a:rPr lang="en-US" i="1" dirty="0"/>
              <a:t> </a:t>
            </a:r>
            <a:r>
              <a:rPr lang="en-US" i="1" dirty="0" err="1"/>
              <a:t>umpan</a:t>
            </a:r>
            <a:r>
              <a:rPr lang="en-US" i="1" dirty="0"/>
              <a:t> yang </a:t>
            </a:r>
            <a:r>
              <a:rPr lang="en-US" i="1" dirty="0" err="1"/>
              <a:t>digunakan</a:t>
            </a:r>
            <a:r>
              <a:rPr lang="en-US" i="1" dirty="0"/>
              <a:t>. </a:t>
            </a:r>
            <a:r>
              <a:rPr lang="en-US" i="1" dirty="0" err="1"/>
              <a:t>Kalau</a:t>
            </a:r>
            <a:r>
              <a:rPr lang="en-US" i="1" dirty="0"/>
              <a:t> </a:t>
            </a:r>
            <a:r>
              <a:rPr lang="en-US" i="1" dirty="0" err="1"/>
              <a:t>umpannya</a:t>
            </a:r>
            <a:r>
              <a:rPr lang="en-US" i="1" dirty="0"/>
              <a:t> </a:t>
            </a:r>
            <a:r>
              <a:rPr lang="en-US" i="1" dirty="0" err="1"/>
              <a:t>hanya</a:t>
            </a:r>
            <a:r>
              <a:rPr lang="en-US" i="1" dirty="0"/>
              <a:t> </a:t>
            </a:r>
            <a:r>
              <a:rPr lang="en-US" i="1" dirty="0" err="1"/>
              <a:t>udang</a:t>
            </a:r>
            <a:r>
              <a:rPr lang="en-US" i="1" dirty="0"/>
              <a:t> </a:t>
            </a:r>
            <a:r>
              <a:rPr lang="en-US" i="1" dirty="0" err="1"/>
              <a:t>kecil</a:t>
            </a:r>
            <a:r>
              <a:rPr lang="en-US" i="1" dirty="0"/>
              <a:t>, </a:t>
            </a:r>
            <a:r>
              <a:rPr lang="en-US" i="1" dirty="0" err="1"/>
              <a:t>ikan</a:t>
            </a:r>
            <a:r>
              <a:rPr lang="en-US" i="1" dirty="0"/>
              <a:t> yang </a:t>
            </a:r>
            <a:r>
              <a:rPr lang="en-US" i="1" dirty="0" err="1"/>
              <a:t>ditangkap</a:t>
            </a:r>
            <a:r>
              <a:rPr lang="en-US" i="1" dirty="0"/>
              <a:t> </a:t>
            </a:r>
            <a:r>
              <a:rPr lang="en-US" i="1" dirty="0" err="1"/>
              <a:t>juga</a:t>
            </a:r>
            <a:r>
              <a:rPr lang="en-US" i="1" dirty="0"/>
              <a:t> </a:t>
            </a:r>
            <a:r>
              <a:rPr lang="en-US" i="1" dirty="0" err="1"/>
              <a:t>ikan</a:t>
            </a:r>
            <a:r>
              <a:rPr lang="en-US" i="1" dirty="0"/>
              <a:t> </a:t>
            </a:r>
            <a:r>
              <a:rPr lang="en-US" i="1" dirty="0" err="1"/>
              <a:t>kecil</a:t>
            </a:r>
            <a:r>
              <a:rPr lang="en-US" i="1" dirty="0"/>
              <a:t> </a:t>
            </a:r>
            <a:r>
              <a:rPr lang="en-US" i="1" dirty="0" err="1"/>
              <a:t>ikan</a:t>
            </a:r>
            <a:r>
              <a:rPr lang="en-US" i="1" dirty="0"/>
              <a:t> </a:t>
            </a:r>
            <a:r>
              <a:rPr lang="en-US" i="1" dirty="0" err="1"/>
              <a:t>tongkol</a:t>
            </a:r>
            <a:r>
              <a:rPr lang="en-US" i="1" dirty="0"/>
              <a:t>. Nah, </a:t>
            </a:r>
            <a:r>
              <a:rPr lang="en-US" i="1" dirty="0" err="1"/>
              <a:t>kalau</a:t>
            </a:r>
            <a:r>
              <a:rPr lang="en-US" i="1" dirty="0"/>
              <a:t> </a:t>
            </a:r>
            <a:r>
              <a:rPr lang="en-US" i="1" dirty="0" err="1"/>
              <a:t>umpan</a:t>
            </a:r>
            <a:r>
              <a:rPr lang="en-US" i="1" dirty="0"/>
              <a:t> yang </a:t>
            </a:r>
            <a:r>
              <a:rPr lang="en-US" i="1" dirty="0" err="1"/>
              <a:t>di</a:t>
            </a:r>
            <a:r>
              <a:rPr lang="en-US" i="1" dirty="0"/>
              <a:t> </a:t>
            </a:r>
            <a:r>
              <a:rPr lang="en-US" i="1" dirty="0" err="1"/>
              <a:t>gunakan</a:t>
            </a:r>
            <a:r>
              <a:rPr lang="en-US" i="1" dirty="0"/>
              <a:t> </a:t>
            </a:r>
            <a:r>
              <a:rPr lang="en-US" i="1" dirty="0" err="1"/>
              <a:t>ikan</a:t>
            </a:r>
            <a:r>
              <a:rPr lang="en-US" i="1" dirty="0"/>
              <a:t> </a:t>
            </a:r>
            <a:r>
              <a:rPr lang="en-US" i="1" dirty="0" err="1"/>
              <a:t>tongkol</a:t>
            </a:r>
            <a:r>
              <a:rPr lang="en-US" i="1" dirty="0"/>
              <a:t>, </a:t>
            </a:r>
            <a:r>
              <a:rPr lang="en-US" i="1" dirty="0" err="1"/>
              <a:t>ada</a:t>
            </a:r>
            <a:r>
              <a:rPr lang="en-US" i="1" dirty="0"/>
              <a:t> </a:t>
            </a:r>
            <a:r>
              <a:rPr lang="en-US" i="1" dirty="0" err="1"/>
              <a:t>kemungkinan</a:t>
            </a:r>
            <a:r>
              <a:rPr lang="en-US" i="1" dirty="0"/>
              <a:t> sang </a:t>
            </a:r>
            <a:r>
              <a:rPr lang="en-US" i="1" dirty="0" err="1"/>
              <a:t>pemancing</a:t>
            </a:r>
            <a:r>
              <a:rPr lang="en-US" i="1" dirty="0"/>
              <a:t> </a:t>
            </a:r>
            <a:r>
              <a:rPr lang="en-US" i="1" dirty="0" err="1"/>
              <a:t>akan</a:t>
            </a:r>
            <a:r>
              <a:rPr lang="en-US" i="1" dirty="0"/>
              <a:t> </a:t>
            </a:r>
            <a:r>
              <a:rPr lang="en-US" i="1" dirty="0" err="1"/>
              <a:t>mendapatkan</a:t>
            </a:r>
            <a:r>
              <a:rPr lang="en-US" i="1" dirty="0"/>
              <a:t> </a:t>
            </a:r>
            <a:r>
              <a:rPr lang="en-US" i="1" dirty="0" err="1"/>
              <a:t>ikan</a:t>
            </a:r>
            <a:r>
              <a:rPr lang="en-US" i="1" dirty="0"/>
              <a:t> </a:t>
            </a:r>
            <a:r>
              <a:rPr lang="en-US" i="1" dirty="0" err="1"/>
              <a:t>besar</a:t>
            </a:r>
            <a:r>
              <a:rPr lang="en-US" i="1" dirty="0"/>
              <a:t> </a:t>
            </a:r>
            <a:r>
              <a:rPr lang="en-US" i="1" dirty="0" err="1"/>
              <a:t>semacam</a:t>
            </a:r>
            <a:r>
              <a:rPr lang="en-US" i="1" dirty="0"/>
              <a:t> </a:t>
            </a:r>
            <a:r>
              <a:rPr lang="en-US" i="1" dirty="0" err="1"/>
              <a:t>ikan</a:t>
            </a:r>
            <a:r>
              <a:rPr lang="en-US" i="1" dirty="0"/>
              <a:t> </a:t>
            </a:r>
            <a:r>
              <a:rPr lang="en-US" i="1" dirty="0" err="1"/>
              <a:t>kakap</a:t>
            </a:r>
            <a:r>
              <a:rPr lang="en-US" i="1" dirty="0"/>
              <a:t>. </a:t>
            </a:r>
            <a:r>
              <a:rPr lang="en-US" i="1" dirty="0" err="1"/>
              <a:t>Demikian</a:t>
            </a:r>
            <a:r>
              <a:rPr lang="en-US" i="1" dirty="0"/>
              <a:t> pula </a:t>
            </a:r>
            <a:r>
              <a:rPr lang="en-US" i="1" dirty="0" err="1"/>
              <a:t>orang</a:t>
            </a:r>
            <a:r>
              <a:rPr lang="en-US" i="1" dirty="0"/>
              <a:t> </a:t>
            </a:r>
            <a:r>
              <a:rPr lang="en-US" i="1" dirty="0" err="1"/>
              <a:t>berdagang</a:t>
            </a:r>
            <a:r>
              <a:rPr lang="en-US" i="1" dirty="0"/>
              <a:t>. </a:t>
            </a:r>
            <a:r>
              <a:rPr lang="en-US" i="1" dirty="0" err="1"/>
              <a:t>Kalau</a:t>
            </a:r>
            <a:r>
              <a:rPr lang="en-US" i="1" dirty="0"/>
              <a:t> </a:t>
            </a:r>
            <a:r>
              <a:rPr lang="en-US" i="1" dirty="0" err="1"/>
              <a:t>modalnya</a:t>
            </a:r>
            <a:r>
              <a:rPr lang="en-US" i="1" dirty="0"/>
              <a:t> </a:t>
            </a:r>
            <a:r>
              <a:rPr lang="en-US" i="1" dirty="0" err="1"/>
              <a:t>sedikit</a:t>
            </a:r>
            <a:r>
              <a:rPr lang="en-US" i="1" dirty="0"/>
              <a:t> </a:t>
            </a:r>
            <a:r>
              <a:rPr lang="en-US" i="1" dirty="0" err="1"/>
              <a:t>keuntugan</a:t>
            </a:r>
            <a:r>
              <a:rPr lang="en-US" i="1" dirty="0"/>
              <a:t> yang </a:t>
            </a:r>
            <a:r>
              <a:rPr lang="en-US" i="1" dirty="0" err="1"/>
              <a:t>bisa</a:t>
            </a:r>
            <a:r>
              <a:rPr lang="en-US" i="1" dirty="0"/>
              <a:t> </a:t>
            </a:r>
            <a:r>
              <a:rPr lang="en-US" i="1" dirty="0" err="1"/>
              <a:t>diharapkan</a:t>
            </a:r>
            <a:r>
              <a:rPr lang="en-US" i="1" dirty="0"/>
              <a:t> </a:t>
            </a:r>
            <a:r>
              <a:rPr lang="en-US" i="1" dirty="0" err="1"/>
              <a:t>juga</a:t>
            </a:r>
            <a:r>
              <a:rPr lang="en-US" i="1" dirty="0"/>
              <a:t> </a:t>
            </a:r>
            <a:r>
              <a:rPr lang="en-US" i="1" dirty="0" err="1"/>
              <a:t>sedikit</a:t>
            </a:r>
            <a:r>
              <a:rPr lang="en-US" i="1" dirty="0"/>
              <a:t>. </a:t>
            </a:r>
            <a:r>
              <a:rPr lang="en-US" i="1" dirty="0" err="1"/>
              <a:t>Sebaliknya</a:t>
            </a:r>
            <a:r>
              <a:rPr lang="en-US" i="1" dirty="0"/>
              <a:t>  modal yang </a:t>
            </a:r>
            <a:r>
              <a:rPr lang="en-US" i="1" dirty="0" err="1"/>
              <a:t>digunakan</a:t>
            </a:r>
            <a:r>
              <a:rPr lang="en-US" i="1" dirty="0"/>
              <a:t> </a:t>
            </a:r>
            <a:r>
              <a:rPr lang="en-US" i="1" dirty="0" err="1"/>
              <a:t>besar</a:t>
            </a:r>
            <a:r>
              <a:rPr lang="en-US" i="1" dirty="0"/>
              <a:t>, </a:t>
            </a:r>
            <a:r>
              <a:rPr lang="en-US" i="1" dirty="0" err="1"/>
              <a:t>maka</a:t>
            </a:r>
            <a:r>
              <a:rPr lang="en-US" i="1" dirty="0"/>
              <a:t> </a:t>
            </a:r>
            <a:r>
              <a:rPr lang="en-US" i="1" dirty="0" err="1"/>
              <a:t>kuntungan</a:t>
            </a:r>
            <a:r>
              <a:rPr lang="en-US" i="1" dirty="0"/>
              <a:t> </a:t>
            </a:r>
            <a:r>
              <a:rPr lang="en-US" i="1" dirty="0" err="1"/>
              <a:t>bisa</a:t>
            </a:r>
            <a:r>
              <a:rPr lang="en-US" i="1" dirty="0"/>
              <a:t> </a:t>
            </a:r>
            <a:r>
              <a:rPr lang="en-US" i="1" dirty="0" err="1"/>
              <a:t>diraih</a:t>
            </a:r>
            <a:r>
              <a:rPr lang="en-US" i="1" dirty="0"/>
              <a:t> </a:t>
            </a:r>
            <a:r>
              <a:rPr lang="en-US" i="1" dirty="0" err="1"/>
              <a:t>juga</a:t>
            </a:r>
            <a:r>
              <a:rPr lang="en-US" i="1" dirty="0"/>
              <a:t> </a:t>
            </a:r>
            <a:r>
              <a:rPr lang="en-US" i="1" dirty="0" err="1"/>
              <a:t>besar</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8544"/>
          </a:xfrm>
        </p:spPr>
        <p:txBody>
          <a:bodyPr>
            <a:noAutofit/>
          </a:bodyPr>
          <a:lstStyle/>
          <a:p>
            <a:r>
              <a:rPr lang="en-US" sz="2000" i="1" dirty="0" err="1" smtClean="0"/>
              <a:t>Memberi</a:t>
            </a:r>
            <a:r>
              <a:rPr lang="en-US" sz="2000" i="1" dirty="0" smtClean="0"/>
              <a:t> </a:t>
            </a:r>
            <a:r>
              <a:rPr lang="en-US" sz="2000" i="1" dirty="0" err="1" smtClean="0"/>
              <a:t>Contoh</a:t>
            </a:r>
            <a:r>
              <a:rPr lang="id-ID" sz="2000" dirty="0" smtClean="0"/>
              <a:t/>
            </a:r>
            <a:br>
              <a:rPr lang="id-ID" sz="2000" dirty="0" smtClean="0"/>
            </a:br>
            <a:r>
              <a:rPr lang="en-US" sz="2000" dirty="0" err="1" smtClean="0"/>
              <a:t>Sesuatu</a:t>
            </a:r>
            <a:r>
              <a:rPr lang="en-US" sz="2000" dirty="0" smtClean="0"/>
              <a:t> </a:t>
            </a:r>
            <a:r>
              <a:rPr lang="en-US" sz="2000" dirty="0" err="1" smtClean="0"/>
              <a:t>pertanyaan</a:t>
            </a:r>
            <a:r>
              <a:rPr lang="en-US" sz="2000" dirty="0" smtClean="0"/>
              <a:t> </a:t>
            </a:r>
            <a:r>
              <a:rPr lang="en-US" sz="2000" dirty="0" err="1" smtClean="0"/>
              <a:t>langsung</a:t>
            </a:r>
            <a:r>
              <a:rPr lang="en-US" sz="2000" dirty="0" smtClean="0"/>
              <a:t> </a:t>
            </a:r>
            <a:r>
              <a:rPr lang="en-US" sz="2000" dirty="0" err="1" smtClean="0"/>
              <a:t>diikuti</a:t>
            </a:r>
            <a:r>
              <a:rPr lang="en-US" sz="2000" dirty="0" smtClean="0"/>
              <a:t> </a:t>
            </a:r>
            <a:r>
              <a:rPr lang="en-US" sz="2000" dirty="0" err="1" smtClean="0"/>
              <a:t>contoh</a:t>
            </a:r>
            <a:r>
              <a:rPr lang="en-US" sz="2000" dirty="0" smtClean="0"/>
              <a:t> agar </a:t>
            </a:r>
            <a:r>
              <a:rPr lang="en-US" sz="2000" dirty="0" err="1" smtClean="0"/>
              <a:t>pendengar</a:t>
            </a:r>
            <a:r>
              <a:rPr lang="en-US" sz="2000" dirty="0" smtClean="0"/>
              <a:t> </a:t>
            </a:r>
            <a:r>
              <a:rPr lang="en-US" sz="2000" dirty="0" err="1" smtClean="0"/>
              <a:t>dapat</a:t>
            </a:r>
            <a:r>
              <a:rPr lang="en-US" sz="2000" dirty="0" smtClean="0"/>
              <a:t> </a:t>
            </a:r>
            <a:r>
              <a:rPr lang="en-US" sz="2000" dirty="0" err="1" smtClean="0"/>
              <a:t>segera</a:t>
            </a:r>
            <a:r>
              <a:rPr lang="en-US" sz="2000" dirty="0" smtClean="0"/>
              <a:t> </a:t>
            </a:r>
            <a:r>
              <a:rPr lang="en-US" sz="2000" dirty="0" err="1" smtClean="0"/>
              <a:t>menangkap</a:t>
            </a:r>
            <a:r>
              <a:rPr lang="en-US" sz="2000" dirty="0" smtClean="0"/>
              <a:t> </a:t>
            </a:r>
            <a:r>
              <a:rPr lang="en-US" sz="2000" dirty="0" err="1" smtClean="0"/>
              <a:t>dan</a:t>
            </a:r>
            <a:r>
              <a:rPr lang="en-US" sz="2000" dirty="0" smtClean="0"/>
              <a:t> </a:t>
            </a:r>
            <a:r>
              <a:rPr lang="en-US" sz="2000" dirty="0" err="1" smtClean="0"/>
              <a:t>memahami</a:t>
            </a:r>
            <a:r>
              <a:rPr lang="en-US" sz="2000" dirty="0" smtClean="0"/>
              <a:t> </a:t>
            </a:r>
            <a:r>
              <a:rPr lang="en-US" sz="2000" dirty="0" err="1" smtClean="0"/>
              <a:t>pernyataan</a:t>
            </a:r>
            <a:r>
              <a:rPr lang="en-US" sz="2000" dirty="0" smtClean="0"/>
              <a:t> </a:t>
            </a:r>
            <a:r>
              <a:rPr lang="en-US" sz="2000" dirty="0" err="1" smtClean="0"/>
              <a:t>itu</a:t>
            </a:r>
            <a:r>
              <a:rPr lang="en-US" sz="2000" dirty="0" smtClean="0"/>
              <a:t>. </a:t>
            </a:r>
            <a:r>
              <a:rPr lang="en-US" sz="2000" dirty="0" err="1" smtClean="0"/>
              <a:t>Akan</a:t>
            </a:r>
            <a:r>
              <a:rPr lang="en-US" sz="2000" dirty="0" smtClean="0"/>
              <a:t> </a:t>
            </a:r>
            <a:r>
              <a:rPr lang="en-US" sz="2000" dirty="0" err="1" smtClean="0"/>
              <a:t>lebih</a:t>
            </a:r>
            <a:r>
              <a:rPr lang="en-US" sz="2000" dirty="0" smtClean="0"/>
              <a:t> </a:t>
            </a:r>
            <a:r>
              <a:rPr lang="en-US" sz="2000" dirty="0" err="1" smtClean="0"/>
              <a:t>baik</a:t>
            </a:r>
            <a:r>
              <a:rPr lang="en-US" sz="2000" dirty="0" smtClean="0"/>
              <a:t> </a:t>
            </a:r>
            <a:r>
              <a:rPr lang="en-US" sz="2000" dirty="0" err="1" smtClean="0"/>
              <a:t>bila</a:t>
            </a:r>
            <a:r>
              <a:rPr lang="en-US" sz="2000" dirty="0" smtClean="0"/>
              <a:t> </a:t>
            </a:r>
            <a:r>
              <a:rPr lang="en-US" sz="2000" dirty="0" err="1" smtClean="0"/>
              <a:t>contoh</a:t>
            </a:r>
            <a:r>
              <a:rPr lang="en-US" sz="2000" dirty="0" smtClean="0"/>
              <a:t> yang </a:t>
            </a:r>
            <a:r>
              <a:rPr lang="en-US" sz="2000" dirty="0" err="1" smtClean="0"/>
              <a:t>diberikan</a:t>
            </a:r>
            <a:r>
              <a:rPr lang="en-US" sz="2000" dirty="0" smtClean="0"/>
              <a:t> </a:t>
            </a:r>
            <a:r>
              <a:rPr lang="en-US" sz="2000" dirty="0" err="1" smtClean="0"/>
              <a:t>itu</a:t>
            </a:r>
            <a:r>
              <a:rPr lang="en-US" sz="2000" dirty="0" smtClean="0"/>
              <a:t> </a:t>
            </a:r>
            <a:r>
              <a:rPr lang="en-US" sz="2000" dirty="0" err="1" smtClean="0"/>
              <a:t>dekat</a:t>
            </a:r>
            <a:r>
              <a:rPr lang="en-US" sz="2000" dirty="0" smtClean="0"/>
              <a:t> </a:t>
            </a:r>
            <a:r>
              <a:rPr lang="en-US" sz="2000" dirty="0" err="1" smtClean="0"/>
              <a:t>dengan</a:t>
            </a:r>
            <a:r>
              <a:rPr lang="en-US" sz="2000" dirty="0" smtClean="0"/>
              <a:t> </a:t>
            </a:r>
            <a:r>
              <a:rPr lang="en-US" sz="2000" dirty="0" err="1" smtClean="0"/>
              <a:t>lingkungan</a:t>
            </a:r>
            <a:r>
              <a:rPr lang="en-US" sz="2000" dirty="0" smtClean="0"/>
              <a:t> </a:t>
            </a:r>
            <a:r>
              <a:rPr lang="en-US" sz="2000" dirty="0" err="1" smtClean="0"/>
              <a:t>pendengar</a:t>
            </a:r>
            <a:r>
              <a:rPr lang="en-US" sz="2000" dirty="0" smtClean="0"/>
              <a:t>, </a:t>
            </a:r>
            <a:r>
              <a:rPr lang="en-US" sz="2000" dirty="0" err="1" smtClean="0"/>
              <a:t>atau</a:t>
            </a:r>
            <a:r>
              <a:rPr lang="en-US" sz="2000" dirty="0" smtClean="0"/>
              <a:t> </a:t>
            </a:r>
            <a:r>
              <a:rPr lang="en-US" sz="2000" dirty="0" err="1" smtClean="0"/>
              <a:t>dirasakan</a:t>
            </a:r>
            <a:r>
              <a:rPr lang="en-US" sz="2000" dirty="0" smtClean="0"/>
              <a:t> </a:t>
            </a:r>
            <a:r>
              <a:rPr lang="en-US" sz="2000" dirty="0" err="1" smtClean="0"/>
              <a:t>oleh</a:t>
            </a:r>
            <a:r>
              <a:rPr lang="en-US" sz="2000" dirty="0" smtClean="0"/>
              <a:t> </a:t>
            </a:r>
            <a:r>
              <a:rPr lang="en-US" sz="2000" dirty="0" err="1" smtClean="0"/>
              <a:t>pendengar</a:t>
            </a:r>
            <a:r>
              <a:rPr lang="en-US" sz="2000" dirty="0" smtClean="0"/>
              <a:t>.</a:t>
            </a:r>
            <a:endParaRPr lang="id-ID" sz="2000" dirty="0"/>
          </a:p>
        </p:txBody>
      </p:sp>
      <p:sp>
        <p:nvSpPr>
          <p:cNvPr id="3" name="Content Placeholder 2"/>
          <p:cNvSpPr>
            <a:spLocks noGrp="1"/>
          </p:cNvSpPr>
          <p:nvPr>
            <p:ph idx="1"/>
          </p:nvPr>
        </p:nvSpPr>
        <p:spPr>
          <a:xfrm>
            <a:off x="457200" y="2786058"/>
            <a:ext cx="8229600" cy="3786214"/>
          </a:xfrm>
        </p:spPr>
        <p:txBody>
          <a:bodyPr>
            <a:normAutofit fontScale="62500" lnSpcReduction="20000"/>
          </a:bodyPr>
          <a:lstStyle/>
          <a:p>
            <a:pPr>
              <a:buNone/>
            </a:pPr>
            <a:r>
              <a:rPr lang="en-US" dirty="0"/>
              <a:t> </a:t>
            </a:r>
            <a:endParaRPr lang="id-ID" dirty="0"/>
          </a:p>
          <a:p>
            <a:r>
              <a:rPr lang="en-US" dirty="0" err="1"/>
              <a:t>Contoh</a:t>
            </a:r>
            <a:endParaRPr lang="id-ID" dirty="0"/>
          </a:p>
          <a:p>
            <a:r>
              <a:rPr lang="en-US" dirty="0" err="1"/>
              <a:t>Sejak</a:t>
            </a:r>
            <a:r>
              <a:rPr lang="en-US" dirty="0"/>
              <a:t> </a:t>
            </a:r>
            <a:r>
              <a:rPr lang="en-US" dirty="0" err="1"/>
              <a:t>dulu</a:t>
            </a:r>
            <a:r>
              <a:rPr lang="en-US" dirty="0"/>
              <a:t> </a:t>
            </a:r>
            <a:r>
              <a:rPr lang="en-US" dirty="0" err="1"/>
              <a:t>sudah</a:t>
            </a:r>
            <a:r>
              <a:rPr lang="en-US" dirty="0"/>
              <a:t> </a:t>
            </a:r>
            <a:r>
              <a:rPr lang="en-US" dirty="0" err="1"/>
              <a:t>kita</a:t>
            </a:r>
            <a:r>
              <a:rPr lang="en-US" dirty="0"/>
              <a:t> </a:t>
            </a:r>
            <a:r>
              <a:rPr lang="en-US" dirty="0" err="1"/>
              <a:t>ketahui</a:t>
            </a:r>
            <a:r>
              <a:rPr lang="en-US" dirty="0"/>
              <a:t> </a:t>
            </a:r>
            <a:r>
              <a:rPr lang="en-US" dirty="0" err="1"/>
              <a:t>bahwa</a:t>
            </a:r>
            <a:r>
              <a:rPr lang="en-US" dirty="0"/>
              <a:t> </a:t>
            </a:r>
            <a:r>
              <a:rPr lang="en-US" dirty="0" err="1"/>
              <a:t>penyebaran</a:t>
            </a:r>
            <a:r>
              <a:rPr lang="en-US" dirty="0"/>
              <a:t> </a:t>
            </a:r>
            <a:r>
              <a:rPr lang="en-US" dirty="0" err="1"/>
              <a:t>penduduk</a:t>
            </a:r>
            <a:r>
              <a:rPr lang="en-US" dirty="0"/>
              <a:t> Indonesia </a:t>
            </a:r>
            <a:r>
              <a:rPr lang="en-US" dirty="0" err="1"/>
              <a:t>tidak</a:t>
            </a:r>
            <a:r>
              <a:rPr lang="en-US" dirty="0"/>
              <a:t> </a:t>
            </a:r>
            <a:r>
              <a:rPr lang="en-US" dirty="0" err="1"/>
              <a:t>merata</a:t>
            </a:r>
            <a:r>
              <a:rPr lang="en-US" dirty="0"/>
              <a:t>. </a:t>
            </a:r>
            <a:r>
              <a:rPr lang="en-US" dirty="0" err="1"/>
              <a:t>Sebagai</a:t>
            </a:r>
            <a:r>
              <a:rPr lang="en-US" dirty="0"/>
              <a:t> </a:t>
            </a:r>
            <a:r>
              <a:rPr lang="en-US" dirty="0" err="1"/>
              <a:t>contoh</a:t>
            </a:r>
            <a:r>
              <a:rPr lang="en-US" dirty="0"/>
              <a:t>, </a:t>
            </a:r>
            <a:r>
              <a:rPr lang="en-US" dirty="0" err="1"/>
              <a:t>Pulau</a:t>
            </a:r>
            <a:r>
              <a:rPr lang="en-US" dirty="0"/>
              <a:t> </a:t>
            </a:r>
            <a:r>
              <a:rPr lang="en-US" dirty="0" err="1"/>
              <a:t>Jawa</a:t>
            </a:r>
            <a:r>
              <a:rPr lang="en-US" dirty="0"/>
              <a:t> </a:t>
            </a:r>
            <a:r>
              <a:rPr lang="en-US" dirty="0" err="1"/>
              <a:t>dan</a:t>
            </a:r>
            <a:r>
              <a:rPr lang="en-US" dirty="0"/>
              <a:t> Madura yang </a:t>
            </a:r>
            <a:r>
              <a:rPr lang="en-US" dirty="0" err="1"/>
              <a:t>luasnya</a:t>
            </a:r>
            <a:r>
              <a:rPr lang="en-US" dirty="0"/>
              <a:t> </a:t>
            </a:r>
            <a:r>
              <a:rPr lang="en-US" dirty="0" err="1"/>
              <a:t>hanya</a:t>
            </a:r>
            <a:r>
              <a:rPr lang="en-US" dirty="0"/>
              <a:t> 6,7% </a:t>
            </a:r>
            <a:r>
              <a:rPr lang="en-US" dirty="0" err="1"/>
              <a:t>dari</a:t>
            </a:r>
            <a:r>
              <a:rPr lang="en-US" dirty="0"/>
              <a:t> </a:t>
            </a:r>
            <a:r>
              <a:rPr lang="en-US" dirty="0" err="1"/>
              <a:t>luas</a:t>
            </a:r>
            <a:r>
              <a:rPr lang="en-US" dirty="0"/>
              <a:t> Indonesia </a:t>
            </a:r>
            <a:r>
              <a:rPr lang="en-US" dirty="0" err="1"/>
              <a:t>dihuni</a:t>
            </a:r>
            <a:r>
              <a:rPr lang="en-US" dirty="0"/>
              <a:t> </a:t>
            </a:r>
            <a:r>
              <a:rPr lang="en-US" dirty="0" err="1"/>
              <a:t>oleb</a:t>
            </a:r>
            <a:r>
              <a:rPr lang="en-US" dirty="0"/>
              <a:t> 60% </a:t>
            </a:r>
            <a:r>
              <a:rPr lang="en-US" dirty="0" err="1"/>
              <a:t>penduduk</a:t>
            </a:r>
            <a:r>
              <a:rPr lang="en-US" dirty="0"/>
              <a:t> Indonesia. </a:t>
            </a:r>
            <a:r>
              <a:rPr lang="en-US" dirty="0" err="1"/>
              <a:t>Kepadatan</a:t>
            </a:r>
            <a:r>
              <a:rPr lang="en-US" dirty="0"/>
              <a:t> </a:t>
            </a:r>
            <a:r>
              <a:rPr lang="en-US" dirty="0" err="1"/>
              <a:t>penduduk</a:t>
            </a:r>
            <a:r>
              <a:rPr lang="en-US" dirty="0"/>
              <a:t> </a:t>
            </a:r>
            <a:r>
              <a:rPr lang="en-US" dirty="0" err="1"/>
              <a:t>di</a:t>
            </a:r>
            <a:r>
              <a:rPr lang="en-US" dirty="0"/>
              <a:t> </a:t>
            </a:r>
            <a:r>
              <a:rPr lang="en-US" dirty="0" err="1"/>
              <a:t>Jawa</a:t>
            </a:r>
            <a:r>
              <a:rPr lang="en-US" dirty="0"/>
              <a:t> </a:t>
            </a:r>
            <a:r>
              <a:rPr lang="en-US" dirty="0" err="1"/>
              <a:t>kurang</a:t>
            </a:r>
            <a:r>
              <a:rPr lang="en-US" dirty="0"/>
              <a:t> </a:t>
            </a:r>
            <a:r>
              <a:rPr lang="en-US" dirty="0" err="1"/>
              <a:t>lebih</a:t>
            </a:r>
            <a:r>
              <a:rPr lang="en-US" dirty="0"/>
              <a:t> 900 </a:t>
            </a:r>
            <a:r>
              <a:rPr lang="en-US" dirty="0" err="1"/>
              <a:t>orang</a:t>
            </a:r>
            <a:r>
              <a:rPr lang="en-US" dirty="0"/>
              <a:t> per kilometer </a:t>
            </a:r>
            <a:r>
              <a:rPr lang="en-US" dirty="0" err="1"/>
              <a:t>persegi</a:t>
            </a:r>
            <a:r>
              <a:rPr lang="en-US" dirty="0"/>
              <a:t>. Di </a:t>
            </a:r>
            <a:r>
              <a:rPr lang="en-US" dirty="0" err="1"/>
              <a:t>wilayah</a:t>
            </a:r>
            <a:r>
              <a:rPr lang="en-US" dirty="0"/>
              <a:t> Semarang </a:t>
            </a:r>
            <a:r>
              <a:rPr lang="en-US" dirty="0" err="1"/>
              <a:t>mencapai</a:t>
            </a:r>
            <a:r>
              <a:rPr lang="en-US" dirty="0"/>
              <a:t> 1.832 </a:t>
            </a:r>
            <a:r>
              <a:rPr lang="en-US" dirty="0" err="1"/>
              <a:t>orang</a:t>
            </a:r>
            <a:r>
              <a:rPr lang="en-US" dirty="0"/>
              <a:t> per kilometer </a:t>
            </a:r>
            <a:r>
              <a:rPr lang="en-US" dirty="0" err="1"/>
              <a:t>persegi</a:t>
            </a:r>
            <a:r>
              <a:rPr lang="en-US" dirty="0"/>
              <a:t> </a:t>
            </a:r>
            <a:r>
              <a:rPr lang="en-US" dirty="0" err="1"/>
              <a:t>Kepadatan</a:t>
            </a:r>
            <a:r>
              <a:rPr lang="en-US" dirty="0"/>
              <a:t> </a:t>
            </a:r>
            <a:r>
              <a:rPr lang="en-US" dirty="0" err="1"/>
              <a:t>penduduk</a:t>
            </a:r>
            <a:r>
              <a:rPr lang="en-US" dirty="0"/>
              <a:t> </a:t>
            </a:r>
            <a:r>
              <a:rPr lang="en-US" dirty="0" err="1"/>
              <a:t>ini</a:t>
            </a:r>
            <a:r>
              <a:rPr lang="en-US" dirty="0"/>
              <a:t> </a:t>
            </a:r>
            <a:r>
              <a:rPr lang="en-US" dirty="0" err="1"/>
              <a:t>sangat</a:t>
            </a:r>
            <a:r>
              <a:rPr lang="en-US" dirty="0"/>
              <a:t> </a:t>
            </a:r>
            <a:r>
              <a:rPr lang="en-US" dirty="0" err="1"/>
              <a:t>luar</a:t>
            </a:r>
            <a:r>
              <a:rPr lang="en-US" dirty="0"/>
              <a:t>  </a:t>
            </a:r>
            <a:r>
              <a:rPr lang="en-US" dirty="0" err="1"/>
              <a:t>biasa</a:t>
            </a:r>
            <a:r>
              <a:rPr lang="en-US" dirty="0"/>
              <a:t> </a:t>
            </a:r>
            <a:r>
              <a:rPr lang="en-US" dirty="0" err="1"/>
              <a:t>bedanya</a:t>
            </a:r>
            <a:r>
              <a:rPr lang="en-US" dirty="0"/>
              <a:t> </a:t>
            </a:r>
            <a:r>
              <a:rPr lang="en-US" dirty="0" err="1"/>
              <a:t>dengan</a:t>
            </a:r>
            <a:r>
              <a:rPr lang="en-US" dirty="0"/>
              <a:t> </a:t>
            </a:r>
            <a:r>
              <a:rPr lang="en-US" dirty="0" err="1"/>
              <a:t>wilayah</a:t>
            </a:r>
            <a:r>
              <a:rPr lang="en-US" dirty="0"/>
              <a:t> </a:t>
            </a:r>
            <a:r>
              <a:rPr lang="en-US" dirty="0" err="1"/>
              <a:t>indonesia</a:t>
            </a:r>
            <a:r>
              <a:rPr lang="en-US" dirty="0"/>
              <a:t> lain. Papua </a:t>
            </a:r>
            <a:r>
              <a:rPr lang="en-US" dirty="0" err="1"/>
              <a:t>kepadatan</a:t>
            </a:r>
            <a:r>
              <a:rPr lang="en-US" dirty="0"/>
              <a:t> </a:t>
            </a:r>
            <a:r>
              <a:rPr lang="en-US" dirty="0" err="1"/>
              <a:t>hanya</a:t>
            </a:r>
            <a:r>
              <a:rPr lang="en-US" dirty="0"/>
              <a:t> 4 </a:t>
            </a:r>
            <a:r>
              <a:rPr lang="en-US" dirty="0" err="1"/>
              <a:t>orang</a:t>
            </a:r>
            <a:r>
              <a:rPr lang="en-US" dirty="0"/>
              <a:t> per kilo meter </a:t>
            </a:r>
            <a:r>
              <a:rPr lang="en-US" dirty="0" err="1"/>
              <a:t>persegi</a:t>
            </a:r>
            <a:r>
              <a:rPr lang="en-US" dirty="0"/>
              <a:t>. </a:t>
            </a:r>
            <a:r>
              <a:rPr lang="en-US" dirty="0" err="1"/>
              <a:t>Bahkan</a:t>
            </a:r>
            <a:r>
              <a:rPr lang="en-US" dirty="0"/>
              <a:t> </a:t>
            </a:r>
            <a:r>
              <a:rPr lang="en-US" dirty="0" err="1"/>
              <a:t>di</a:t>
            </a:r>
            <a:r>
              <a:rPr lang="en-US" dirty="0"/>
              <a:t> </a:t>
            </a:r>
            <a:r>
              <a:rPr lang="en-US" dirty="0" err="1"/>
              <a:t>Kabupaten</a:t>
            </a:r>
            <a:r>
              <a:rPr lang="en-US" dirty="0"/>
              <a:t> </a:t>
            </a:r>
            <a:r>
              <a:rPr lang="en-US" dirty="0" err="1"/>
              <a:t>Merauke</a:t>
            </a:r>
            <a:r>
              <a:rPr lang="en-US" dirty="0"/>
              <a:t> yang </a:t>
            </a:r>
            <a:r>
              <a:rPr lang="en-US" dirty="0" err="1"/>
              <a:t>luasnya</a:t>
            </a:r>
            <a:r>
              <a:rPr lang="en-US" dirty="0"/>
              <a:t> </a:t>
            </a:r>
            <a:r>
              <a:rPr lang="en-US" dirty="0" err="1"/>
              <a:t>hampir</a:t>
            </a:r>
            <a:r>
              <a:rPr lang="en-US" dirty="0"/>
              <a:t> </a:t>
            </a:r>
            <a:r>
              <a:rPr lang="en-US" dirty="0" err="1"/>
              <a:t>sama</a:t>
            </a:r>
            <a:r>
              <a:rPr lang="en-US" dirty="0"/>
              <a:t> </a:t>
            </a:r>
            <a:r>
              <a:rPr lang="en-US" dirty="0" err="1"/>
              <a:t>dengan</a:t>
            </a:r>
            <a:r>
              <a:rPr lang="en-US" dirty="0"/>
              <a:t> </a:t>
            </a:r>
            <a:r>
              <a:rPr lang="en-US" dirty="0" err="1"/>
              <a:t>Pulau</a:t>
            </a:r>
            <a:r>
              <a:rPr lang="en-US" dirty="0"/>
              <a:t> </a:t>
            </a:r>
            <a:r>
              <a:rPr lang="en-US" dirty="0" err="1"/>
              <a:t>Jawa</a:t>
            </a:r>
            <a:r>
              <a:rPr lang="en-US" dirty="0"/>
              <a:t> </a:t>
            </a:r>
            <a:r>
              <a:rPr lang="en-US" dirty="0" err="1"/>
              <a:t>dan</a:t>
            </a:r>
            <a:r>
              <a:rPr lang="en-US" dirty="0"/>
              <a:t> </a:t>
            </a:r>
            <a:r>
              <a:rPr lang="en-US" dirty="0" err="1"/>
              <a:t>penduduknya</a:t>
            </a:r>
            <a:r>
              <a:rPr lang="en-US" dirty="0"/>
              <a:t> </a:t>
            </a:r>
            <a:r>
              <a:rPr lang="en-US" dirty="0" err="1"/>
              <a:t>hanya</a:t>
            </a:r>
            <a:r>
              <a:rPr lang="en-US" dirty="0"/>
              <a:t> 270.000 </a:t>
            </a:r>
            <a:r>
              <a:rPr lang="en-US" dirty="0" err="1"/>
              <a:t>orang</a:t>
            </a:r>
            <a:r>
              <a:rPr lang="en-US" dirty="0"/>
              <a:t> </a:t>
            </a:r>
            <a:r>
              <a:rPr lang="en-US" dirty="0" err="1"/>
              <a:t>itu</a:t>
            </a:r>
            <a:r>
              <a:rPr lang="en-US" dirty="0"/>
              <a:t>, </a:t>
            </a:r>
            <a:r>
              <a:rPr lang="en-US" dirty="0" err="1"/>
              <a:t>kepadatan</a:t>
            </a:r>
            <a:r>
              <a:rPr lang="en-US" dirty="0"/>
              <a:t> </a:t>
            </a:r>
            <a:r>
              <a:rPr lang="en-US" dirty="0" err="1"/>
              <a:t>hanya</a:t>
            </a:r>
            <a:r>
              <a:rPr lang="en-US" dirty="0"/>
              <a:t> 2 </a:t>
            </a:r>
            <a:r>
              <a:rPr lang="en-US" dirty="0" err="1"/>
              <a:t>orang</a:t>
            </a:r>
            <a:r>
              <a:rPr lang="en-US" dirty="0"/>
              <a:t> per kilometer </a:t>
            </a:r>
            <a:r>
              <a:rPr lang="en-US" dirty="0" err="1"/>
              <a:t>persegi</a:t>
            </a:r>
            <a:r>
              <a:rPr lang="en-US" dirty="0"/>
              <a:t> </a:t>
            </a:r>
            <a:r>
              <a:rPr lang="en-US" dirty="0" err="1"/>
              <a:t>Sungguh</a:t>
            </a:r>
            <a:r>
              <a:rPr lang="en-US" dirty="0"/>
              <a:t> </a:t>
            </a:r>
            <a:r>
              <a:rPr lang="en-US" dirty="0" err="1"/>
              <a:t>mencolok</a:t>
            </a:r>
            <a:r>
              <a:rPr lang="en-US" dirty="0"/>
              <a:t> </a:t>
            </a:r>
            <a:r>
              <a:rPr lang="en-US" dirty="0" err="1"/>
              <a:t>wilayah</a:t>
            </a:r>
            <a:r>
              <a:rPr lang="en-US" dirty="0"/>
              <a:t> </a:t>
            </a:r>
            <a:r>
              <a:rPr lang="en-US" dirty="0" err="1"/>
              <a:t>semarang</a:t>
            </a:r>
            <a:r>
              <a:rPr lang="en-US" dirty="0"/>
              <a:t> 1.832 </a:t>
            </a:r>
            <a:r>
              <a:rPr lang="en-US" dirty="0" err="1"/>
              <a:t>orang</a:t>
            </a:r>
            <a:r>
              <a:rPr lang="en-US" dirty="0"/>
              <a:t> </a:t>
            </a:r>
            <a:r>
              <a:rPr lang="en-US" dirty="0" err="1"/>
              <a:t>dan</a:t>
            </a:r>
            <a:r>
              <a:rPr lang="en-US" dirty="0"/>
              <a:t> </a:t>
            </a:r>
            <a:r>
              <a:rPr lang="en-US" dirty="0" err="1"/>
              <a:t>Merauke</a:t>
            </a:r>
            <a:r>
              <a:rPr lang="en-US" dirty="0"/>
              <a:t> 2 </a:t>
            </a:r>
            <a:r>
              <a:rPr lang="en-US" dirty="0" err="1"/>
              <a:t>orang</a:t>
            </a:r>
            <a:r>
              <a:rPr lang="en-US" dirty="0"/>
              <a:t>.</a:t>
            </a:r>
            <a:endParaRPr lang="id-ID" dirty="0"/>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7106"/>
          </a:xfrm>
        </p:spPr>
        <p:txBody>
          <a:bodyPr>
            <a:normAutofit fontScale="90000"/>
          </a:bodyPr>
          <a:lstStyle/>
          <a:p>
            <a:r>
              <a:rPr lang="en-US" sz="2200" i="1" dirty="0" err="1" smtClean="0"/>
              <a:t>Memberi</a:t>
            </a:r>
            <a:r>
              <a:rPr lang="en-US" sz="2200" i="1" dirty="0" smtClean="0"/>
              <a:t> </a:t>
            </a:r>
            <a:r>
              <a:rPr lang="en-US" sz="2200" i="1" dirty="0" err="1" smtClean="0"/>
              <a:t>Bukti</a:t>
            </a:r>
            <a:r>
              <a:rPr lang="id-ID" sz="2200" dirty="0" smtClean="0"/>
              <a:t/>
            </a:r>
            <a:br>
              <a:rPr lang="id-ID" sz="2200" dirty="0" smtClean="0"/>
            </a:br>
            <a:r>
              <a:rPr lang="en-US" sz="2200" dirty="0" err="1" smtClean="0"/>
              <a:t>Suatu</a:t>
            </a:r>
            <a:r>
              <a:rPr lang="en-US" sz="2200" dirty="0" smtClean="0"/>
              <a:t> </a:t>
            </a:r>
            <a:r>
              <a:rPr lang="en-US" sz="2200" dirty="0" err="1" smtClean="0"/>
              <a:t>pernyataan</a:t>
            </a:r>
            <a:r>
              <a:rPr lang="en-US" sz="2200" dirty="0" smtClean="0"/>
              <a:t> </a:t>
            </a:r>
            <a:r>
              <a:rPr lang="en-US" sz="2200" dirty="0" err="1" smtClean="0"/>
              <a:t>langsung</a:t>
            </a:r>
            <a:r>
              <a:rPr lang="en-US" sz="2200" dirty="0" smtClean="0"/>
              <a:t> </a:t>
            </a:r>
            <a:r>
              <a:rPr lang="en-US" sz="2200" dirty="0" err="1" smtClean="0"/>
              <a:t>diberi</a:t>
            </a:r>
            <a:r>
              <a:rPr lang="en-US" sz="2200" dirty="0" smtClean="0"/>
              <a:t> </a:t>
            </a:r>
            <a:r>
              <a:rPr lang="en-US" sz="2200" dirty="0" err="1" smtClean="0"/>
              <a:t>bukti</a:t>
            </a:r>
            <a:r>
              <a:rPr lang="en-US" sz="2200" dirty="0" smtClean="0"/>
              <a:t> agar </a:t>
            </a:r>
            <a:r>
              <a:rPr lang="en-US" sz="2200" dirty="0" err="1" smtClean="0"/>
              <a:t>pendengar</a:t>
            </a:r>
            <a:r>
              <a:rPr lang="en-US" sz="2200" dirty="0" smtClean="0"/>
              <a:t> </a:t>
            </a:r>
            <a:r>
              <a:rPr lang="en-US" sz="2200" dirty="0" err="1" smtClean="0"/>
              <a:t>segera</a:t>
            </a:r>
            <a:r>
              <a:rPr lang="en-US" sz="2200" dirty="0" smtClean="0"/>
              <a:t> </a:t>
            </a:r>
            <a:r>
              <a:rPr lang="en-US" sz="2200" dirty="0" err="1" smtClean="0"/>
              <a:t>meyakini</a:t>
            </a:r>
            <a:r>
              <a:rPr lang="en-US" sz="2200" dirty="0" smtClean="0"/>
              <a:t> </a:t>
            </a:r>
            <a:r>
              <a:rPr lang="en-US" sz="2200" dirty="0" err="1" smtClean="0"/>
              <a:t>kebenaran</a:t>
            </a:r>
            <a:r>
              <a:rPr lang="en-US" sz="2200" dirty="0" smtClean="0"/>
              <a:t> </a:t>
            </a:r>
            <a:r>
              <a:rPr lang="en-US" sz="2200" dirty="0" err="1" smtClean="0"/>
              <a:t>pernyataan</a:t>
            </a:r>
            <a:r>
              <a:rPr lang="en-US" sz="2200" dirty="0" smtClean="0"/>
              <a:t> </a:t>
            </a:r>
            <a:r>
              <a:rPr lang="en-US" sz="2200" dirty="0" err="1" smtClean="0"/>
              <a:t>itu</a:t>
            </a:r>
            <a:r>
              <a:rPr lang="en-US" sz="2200" dirty="0" smtClean="0"/>
              <a:t>. </a:t>
            </a:r>
            <a:r>
              <a:rPr lang="en-US" sz="2200" dirty="0" err="1" smtClean="0"/>
              <a:t>Bukti</a:t>
            </a:r>
            <a:r>
              <a:rPr lang="en-US" sz="2200" dirty="0" smtClean="0"/>
              <a:t> yang </a:t>
            </a:r>
            <a:r>
              <a:rPr lang="en-US" sz="2200" dirty="0" err="1" smtClean="0"/>
              <a:t>diberikan</a:t>
            </a:r>
            <a:r>
              <a:rPr lang="en-US" sz="2200" dirty="0" smtClean="0"/>
              <a:t> </a:t>
            </a:r>
            <a:r>
              <a:rPr lang="en-US" sz="2200" dirty="0" err="1" smtClean="0"/>
              <a:t>bisa</a:t>
            </a:r>
            <a:r>
              <a:rPr lang="en-US" sz="2200" dirty="0" smtClean="0"/>
              <a:t> </a:t>
            </a:r>
            <a:r>
              <a:rPr lang="en-US" sz="2200" dirty="0" err="1" smtClean="0"/>
              <a:t>berupa</a:t>
            </a:r>
            <a:r>
              <a:rPr lang="en-US" sz="2200" dirty="0" smtClean="0"/>
              <a:t> </a:t>
            </a:r>
            <a:r>
              <a:rPr lang="en-US" sz="2200" dirty="0" err="1" smtClean="0"/>
              <a:t>kisah</a:t>
            </a:r>
            <a:r>
              <a:rPr lang="en-US" sz="2200" dirty="0" smtClean="0"/>
              <a:t> </a:t>
            </a:r>
            <a:r>
              <a:rPr lang="en-US" sz="2200" dirty="0" err="1" smtClean="0"/>
              <a:t>nyata</a:t>
            </a:r>
            <a:r>
              <a:rPr lang="en-US" sz="2200" dirty="0" smtClean="0"/>
              <a:t>, </a:t>
            </a:r>
            <a:r>
              <a:rPr lang="en-US" sz="2200" dirty="0" err="1" smtClean="0"/>
              <a:t>peristiwa</a:t>
            </a:r>
            <a:r>
              <a:rPr lang="en-US" sz="2200" dirty="0" smtClean="0"/>
              <a:t> yang </a:t>
            </a:r>
            <a:r>
              <a:rPr lang="en-US" sz="2200" dirty="0" err="1" smtClean="0"/>
              <a:t>benar</a:t>
            </a:r>
            <a:r>
              <a:rPr lang="en-US" sz="2200" dirty="0" smtClean="0"/>
              <a:t> - </a:t>
            </a:r>
            <a:r>
              <a:rPr lang="en-US" sz="2200" dirty="0" err="1" smtClean="0"/>
              <a:t>benar</a:t>
            </a:r>
            <a:r>
              <a:rPr lang="en-US" sz="2200" dirty="0" smtClean="0"/>
              <a:t> </a:t>
            </a:r>
            <a:r>
              <a:rPr lang="en-US" sz="2200" dirty="0" err="1" smtClean="0"/>
              <a:t>tejadi</a:t>
            </a:r>
            <a:r>
              <a:rPr lang="en-US" sz="2200" dirty="0" smtClean="0"/>
              <a:t>, </a:t>
            </a:r>
            <a:r>
              <a:rPr lang="en-US" sz="2200" dirty="0" err="1" smtClean="0"/>
              <a:t>bisa</a:t>
            </a:r>
            <a:r>
              <a:rPr lang="en-US" sz="2200" dirty="0" smtClean="0"/>
              <a:t> </a:t>
            </a:r>
            <a:r>
              <a:rPr lang="en-US" sz="2200" dirty="0" err="1" smtClean="0"/>
              <a:t>juga</a:t>
            </a:r>
            <a:r>
              <a:rPr lang="en-US" sz="2200" dirty="0" smtClean="0"/>
              <a:t> </a:t>
            </a:r>
            <a:r>
              <a:rPr lang="en-US" sz="2200" dirty="0" err="1" smtClean="0"/>
              <a:t>berupa</a:t>
            </a:r>
            <a:r>
              <a:rPr lang="en-US" sz="2200" dirty="0" smtClean="0"/>
              <a:t> </a:t>
            </a:r>
            <a:r>
              <a:rPr lang="en-US" sz="2200" dirty="0" err="1" smtClean="0"/>
              <a:t>benda</a:t>
            </a:r>
            <a:r>
              <a:rPr lang="en-US" sz="2200" dirty="0" smtClean="0"/>
              <a:t> </a:t>
            </a:r>
            <a:r>
              <a:rPr lang="en-US" sz="2200" dirty="0" err="1" smtClean="0"/>
              <a:t>peraga</a:t>
            </a:r>
            <a:r>
              <a:rPr lang="en-US" sz="2200" dirty="0" smtClean="0"/>
              <a:t> yang </a:t>
            </a:r>
            <a:r>
              <a:rPr lang="en-US" sz="2200" dirty="0" err="1" smtClean="0"/>
              <a:t>sudah</a:t>
            </a:r>
            <a:r>
              <a:rPr lang="en-US" sz="2200" dirty="0" smtClean="0"/>
              <a:t> </a:t>
            </a:r>
            <a:r>
              <a:rPr lang="en-US" sz="2200" dirty="0" err="1" smtClean="0"/>
              <a:t>disiapkan</a:t>
            </a:r>
            <a:r>
              <a:rPr lang="en-US" sz="2200" dirty="0" smtClean="0"/>
              <a:t> </a:t>
            </a:r>
            <a:r>
              <a:rPr lang="en-US" sz="2200" dirty="0" err="1" smtClean="0"/>
              <a:t>oleh</a:t>
            </a:r>
            <a:r>
              <a:rPr lang="en-US" sz="2200" dirty="0" smtClean="0"/>
              <a:t> </a:t>
            </a:r>
            <a:r>
              <a:rPr lang="en-US" sz="2200" dirty="0" err="1" smtClean="0"/>
              <a:t>pembicara</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786058"/>
            <a:ext cx="8229600" cy="3340105"/>
          </a:xfrm>
        </p:spPr>
        <p:txBody>
          <a:bodyPr>
            <a:normAutofit fontScale="55000" lnSpcReduction="20000"/>
          </a:bodyPr>
          <a:lstStyle/>
          <a:p>
            <a:pPr>
              <a:buNone/>
            </a:pPr>
            <a:r>
              <a:rPr lang="en-US" dirty="0"/>
              <a:t> </a:t>
            </a:r>
            <a:endParaRPr lang="id-ID" dirty="0"/>
          </a:p>
          <a:p>
            <a:r>
              <a:rPr lang="en-US" dirty="0" err="1"/>
              <a:t>Contoh</a:t>
            </a:r>
            <a:endParaRPr lang="id-ID" dirty="0"/>
          </a:p>
          <a:p>
            <a:r>
              <a:rPr lang="en-US" i="1" dirty="0" err="1"/>
              <a:t>Polisi</a:t>
            </a:r>
            <a:r>
              <a:rPr lang="en-US" i="1" dirty="0"/>
              <a:t> </a:t>
            </a:r>
            <a:r>
              <a:rPr lang="en-US" i="1" dirty="0" err="1"/>
              <a:t>kita</a:t>
            </a:r>
            <a:r>
              <a:rPr lang="en-US" i="1" dirty="0"/>
              <a:t> </a:t>
            </a:r>
            <a:r>
              <a:rPr lang="en-US" i="1" dirty="0" err="1"/>
              <a:t>tampak</a:t>
            </a:r>
            <a:r>
              <a:rPr lang="en-US" i="1" dirty="0"/>
              <a:t> </a:t>
            </a:r>
            <a:r>
              <a:rPr lang="en-US" i="1" dirty="0" err="1"/>
              <a:t>semakin</a:t>
            </a:r>
            <a:r>
              <a:rPr lang="en-US" i="1" dirty="0"/>
              <a:t> </a:t>
            </a:r>
            <a:r>
              <a:rPr lang="en-US" i="1" dirty="0" err="1"/>
              <a:t>profesional</a:t>
            </a:r>
            <a:r>
              <a:rPr lang="en-US" i="1" dirty="0"/>
              <a:t> </a:t>
            </a:r>
            <a:r>
              <a:rPr lang="en-US" i="1" dirty="0" err="1"/>
              <a:t>Kisah</a:t>
            </a:r>
            <a:r>
              <a:rPr lang="en-US" i="1" dirty="0"/>
              <a:t> </a:t>
            </a:r>
            <a:r>
              <a:rPr lang="en-US" i="1" dirty="0" err="1"/>
              <a:t>di</a:t>
            </a:r>
            <a:r>
              <a:rPr lang="en-US" i="1" dirty="0"/>
              <a:t> Surabaya </a:t>
            </a:r>
            <a:r>
              <a:rPr lang="en-US" i="1" dirty="0" err="1"/>
              <a:t>kemarin</a:t>
            </a:r>
            <a:r>
              <a:rPr lang="en-US" i="1" dirty="0"/>
              <a:t> </a:t>
            </a:r>
            <a:r>
              <a:rPr lang="en-US" i="1" dirty="0" err="1"/>
              <a:t>dapat</a:t>
            </a:r>
            <a:r>
              <a:rPr lang="en-US" i="1" dirty="0"/>
              <a:t> </a:t>
            </a:r>
            <a:r>
              <a:rPr lang="en-US" i="1" dirty="0" err="1"/>
              <a:t>dipakai</a:t>
            </a:r>
            <a:r>
              <a:rPr lang="en-US" i="1" dirty="0"/>
              <a:t> </a:t>
            </a:r>
            <a:r>
              <a:rPr lang="en-US" i="1" dirty="0" err="1"/>
              <a:t>sebagai</a:t>
            </a:r>
            <a:r>
              <a:rPr lang="en-US" i="1" dirty="0"/>
              <a:t> </a:t>
            </a:r>
            <a:r>
              <a:rPr lang="en-US" i="1" dirty="0" err="1"/>
              <a:t>salah</a:t>
            </a:r>
            <a:r>
              <a:rPr lang="en-US" i="1" dirty="0"/>
              <a:t> </a:t>
            </a:r>
            <a:r>
              <a:rPr lang="en-US" i="1" dirty="0" err="1"/>
              <a:t>satu</a:t>
            </a:r>
            <a:r>
              <a:rPr lang="en-US" i="1" dirty="0"/>
              <a:t> </a:t>
            </a:r>
            <a:r>
              <a:rPr lang="en-US" i="1" dirty="0" err="1"/>
              <a:t>bukti</a:t>
            </a:r>
            <a:r>
              <a:rPr lang="en-US" i="1" dirty="0"/>
              <a:t>. </a:t>
            </a:r>
            <a:r>
              <a:rPr lang="en-US" i="1" dirty="0" err="1"/>
              <a:t>Malam</a:t>
            </a:r>
            <a:r>
              <a:rPr lang="en-US" i="1" dirty="0"/>
              <a:t> </a:t>
            </a:r>
            <a:r>
              <a:rPr lang="en-US" i="1" dirty="0" err="1"/>
              <a:t>itu</a:t>
            </a:r>
            <a:r>
              <a:rPr lang="en-US" i="1" dirty="0"/>
              <a:t>, </a:t>
            </a:r>
            <a:r>
              <a:rPr lang="en-US" i="1" dirty="0" err="1"/>
              <a:t>sekitar</a:t>
            </a:r>
            <a:r>
              <a:rPr lang="en-US" i="1" dirty="0"/>
              <a:t> </a:t>
            </a:r>
            <a:r>
              <a:rPr lang="en-US" i="1" dirty="0" err="1"/>
              <a:t>pukul</a:t>
            </a:r>
            <a:r>
              <a:rPr lang="en-US" i="1" dirty="0"/>
              <a:t> 21.30, </a:t>
            </a:r>
            <a:r>
              <a:rPr lang="en-US" i="1" dirty="0" err="1"/>
              <a:t>seorang</a:t>
            </a:r>
            <a:r>
              <a:rPr lang="en-US" i="1" dirty="0"/>
              <a:t> </a:t>
            </a:r>
            <a:r>
              <a:rPr lang="en-US" i="1" dirty="0" err="1"/>
              <a:t>mahasiswi</a:t>
            </a:r>
            <a:r>
              <a:rPr lang="en-US" i="1" dirty="0"/>
              <a:t> </a:t>
            </a:r>
            <a:r>
              <a:rPr lang="en-US" i="1" dirty="0" err="1"/>
              <a:t>cantik</a:t>
            </a:r>
            <a:r>
              <a:rPr lang="en-US" i="1" dirty="0"/>
              <a:t> </a:t>
            </a:r>
            <a:r>
              <a:rPr lang="en-US" i="1" dirty="0" err="1"/>
              <a:t>sedang</a:t>
            </a:r>
            <a:r>
              <a:rPr lang="en-US" i="1" dirty="0"/>
              <a:t> </a:t>
            </a:r>
            <a:r>
              <a:rPr lang="en-US" i="1" dirty="0" err="1"/>
              <a:t>meluncur</a:t>
            </a:r>
            <a:r>
              <a:rPr lang="en-US" i="1" dirty="0"/>
              <a:t> </a:t>
            </a:r>
            <a:r>
              <a:rPr lang="en-US" i="1" dirty="0" err="1"/>
              <a:t>sendirian</a:t>
            </a:r>
            <a:r>
              <a:rPr lang="en-US" i="1" dirty="0"/>
              <a:t> </a:t>
            </a:r>
            <a:r>
              <a:rPr lang="en-US" i="1" dirty="0" err="1"/>
              <a:t>dengan</a:t>
            </a:r>
            <a:r>
              <a:rPr lang="en-US" i="1" dirty="0"/>
              <a:t> sedan </a:t>
            </a:r>
            <a:r>
              <a:rPr lang="en-US" i="1" dirty="0" err="1"/>
              <a:t>kesayangannya</a:t>
            </a:r>
            <a:r>
              <a:rPr lang="en-US" i="1" dirty="0"/>
              <a:t> </a:t>
            </a:r>
            <a:r>
              <a:rPr lang="en-US" i="1" dirty="0" err="1"/>
              <a:t>Ketika</a:t>
            </a:r>
            <a:r>
              <a:rPr lang="en-US" i="1" dirty="0"/>
              <a:t> </a:t>
            </a:r>
            <a:r>
              <a:rPr lang="en-US" i="1" dirty="0" err="1"/>
              <a:t>berhenti</a:t>
            </a:r>
            <a:r>
              <a:rPr lang="en-US" i="1" dirty="0"/>
              <a:t> </a:t>
            </a:r>
            <a:r>
              <a:rPr lang="en-US" i="1" dirty="0" err="1"/>
              <a:t>di</a:t>
            </a:r>
            <a:r>
              <a:rPr lang="en-US" i="1" dirty="0"/>
              <a:t> </a:t>
            </a:r>
            <a:r>
              <a:rPr lang="en-US" i="1" dirty="0" err="1"/>
              <a:t>Jalan</a:t>
            </a:r>
            <a:r>
              <a:rPr lang="en-US" i="1" dirty="0"/>
              <a:t> </a:t>
            </a:r>
            <a:r>
              <a:rPr lang="en-US" i="1" dirty="0" err="1"/>
              <a:t>Darmahusada</a:t>
            </a:r>
            <a:r>
              <a:rPr lang="en-US" i="1" dirty="0"/>
              <a:t> </a:t>
            </a:r>
            <a:r>
              <a:rPr lang="en-US" i="1" dirty="0" err="1"/>
              <a:t>tiba</a:t>
            </a:r>
            <a:r>
              <a:rPr lang="en-US" i="1" dirty="0"/>
              <a:t> - </a:t>
            </a:r>
            <a:r>
              <a:rPr lang="en-US" i="1" dirty="0" err="1"/>
              <a:t>tiba</a:t>
            </a:r>
            <a:r>
              <a:rPr lang="en-US" i="1" dirty="0"/>
              <a:t> </a:t>
            </a:r>
            <a:r>
              <a:rPr lang="en-US" i="1" dirty="0" err="1"/>
              <a:t>dua</a:t>
            </a:r>
            <a:r>
              <a:rPr lang="en-US" i="1" dirty="0"/>
              <a:t> </a:t>
            </a:r>
            <a:r>
              <a:rPr lang="en-US" i="1" dirty="0" err="1"/>
              <a:t>orang</a:t>
            </a:r>
            <a:r>
              <a:rPr lang="en-US" i="1" dirty="0"/>
              <a:t> </a:t>
            </a:r>
            <a:r>
              <a:rPr lang="en-US" i="1" dirty="0" err="1"/>
              <a:t>pria</a:t>
            </a:r>
            <a:r>
              <a:rPr lang="en-US" i="1" dirty="0"/>
              <a:t> </a:t>
            </a:r>
            <a:r>
              <a:rPr lang="en-US" i="1" dirty="0" err="1"/>
              <a:t>tak</a:t>
            </a:r>
            <a:r>
              <a:rPr lang="en-US" i="1" dirty="0"/>
              <a:t> </a:t>
            </a:r>
            <a:r>
              <a:rPr lang="en-US" i="1" dirty="0" err="1"/>
              <a:t>dikenal</a:t>
            </a:r>
            <a:r>
              <a:rPr lang="en-US" i="1" dirty="0"/>
              <a:t> </a:t>
            </a:r>
            <a:r>
              <a:rPr lang="en-US" i="1" dirty="0" err="1"/>
              <a:t>muncul</a:t>
            </a:r>
            <a:r>
              <a:rPr lang="en-US" i="1" dirty="0"/>
              <a:t> </a:t>
            </a:r>
            <a:r>
              <a:rPr lang="en-US" i="1" dirty="0" err="1"/>
              <a:t>bersamaan</a:t>
            </a:r>
            <a:r>
              <a:rPr lang="en-US" i="1" dirty="0"/>
              <a:t> </a:t>
            </a:r>
            <a:r>
              <a:rPr lang="en-US" i="1" dirty="0" err="1"/>
              <a:t>dari</a:t>
            </a:r>
            <a:r>
              <a:rPr lang="en-US" i="1" dirty="0"/>
              <a:t> </a:t>
            </a:r>
            <a:r>
              <a:rPr lang="en-US" i="1" dirty="0" err="1"/>
              <a:t>pintu</a:t>
            </a:r>
            <a:r>
              <a:rPr lang="en-US" i="1" dirty="0"/>
              <a:t> </a:t>
            </a:r>
            <a:r>
              <a:rPr lang="en-US" i="1" dirty="0" err="1"/>
              <a:t>kiri</a:t>
            </a:r>
            <a:r>
              <a:rPr lang="en-US" i="1" dirty="0"/>
              <a:t> </a:t>
            </a:r>
            <a:r>
              <a:rPr lang="en-US" i="1" dirty="0" err="1"/>
              <a:t>dan</a:t>
            </a:r>
            <a:r>
              <a:rPr lang="en-US" i="1" dirty="0"/>
              <a:t> </a:t>
            </a:r>
            <a:r>
              <a:rPr lang="en-US" i="1" dirty="0" err="1"/>
              <a:t>kanan</a:t>
            </a:r>
            <a:r>
              <a:rPr lang="en-US" i="1" dirty="0"/>
              <a:t>. Yang </a:t>
            </a:r>
            <a:r>
              <a:rPr lang="en-US" i="1" dirty="0" err="1"/>
              <a:t>dan</a:t>
            </a:r>
            <a:r>
              <a:rPr lang="en-US" i="1" dirty="0"/>
              <a:t> </a:t>
            </a:r>
            <a:r>
              <a:rPr lang="en-US" i="1" dirty="0" err="1"/>
              <a:t>kiri</a:t>
            </a:r>
            <a:r>
              <a:rPr lang="en-US" i="1" dirty="0"/>
              <a:t> </a:t>
            </a:r>
            <a:r>
              <a:rPr lang="en-US" i="1" dirty="0" err="1"/>
              <a:t>langsung</a:t>
            </a:r>
            <a:r>
              <a:rPr lang="en-US" i="1" dirty="0"/>
              <a:t> </a:t>
            </a:r>
            <a:r>
              <a:rPr lang="en-US" i="1" dirty="0" err="1"/>
              <a:t>menodongkan</a:t>
            </a:r>
            <a:r>
              <a:rPr lang="en-US" i="1" dirty="0"/>
              <a:t> </a:t>
            </a:r>
            <a:r>
              <a:rPr lang="en-US" i="1" dirty="0" err="1"/>
              <a:t>senjata</a:t>
            </a:r>
            <a:r>
              <a:rPr lang="en-US" i="1" dirty="0"/>
              <a:t> </a:t>
            </a:r>
            <a:r>
              <a:rPr lang="en-US" i="1" dirty="0" err="1"/>
              <a:t>tajam</a:t>
            </a:r>
            <a:r>
              <a:rPr lang="en-US" i="1" dirty="0"/>
              <a:t> </a:t>
            </a:r>
            <a:r>
              <a:rPr lang="en-US" i="1" dirty="0" err="1"/>
              <a:t>dan</a:t>
            </a:r>
            <a:r>
              <a:rPr lang="en-US" i="1" dirty="0"/>
              <a:t> yang </a:t>
            </a:r>
            <a:r>
              <a:rPr lang="en-US" i="1" dirty="0" err="1"/>
              <a:t>dan</a:t>
            </a:r>
            <a:r>
              <a:rPr lang="en-US" i="1" dirty="0"/>
              <a:t> </a:t>
            </a:r>
            <a:r>
              <a:rPr lang="en-US" i="1" dirty="0" err="1"/>
              <a:t>kanan</a:t>
            </a:r>
            <a:r>
              <a:rPr lang="en-US" i="1" dirty="0"/>
              <a:t> </a:t>
            </a:r>
            <a:r>
              <a:rPr lang="en-US" i="1" dirty="0" err="1"/>
              <a:t>langsung</a:t>
            </a:r>
            <a:r>
              <a:rPr lang="en-US" i="1" dirty="0"/>
              <a:t> </a:t>
            </a:r>
            <a:r>
              <a:rPr lang="en-US" i="1" dirty="0" err="1"/>
              <a:t>membetot</a:t>
            </a:r>
            <a:r>
              <a:rPr lang="en-US" i="1" dirty="0"/>
              <a:t> </a:t>
            </a:r>
            <a:r>
              <a:rPr lang="en-US" i="1" dirty="0" err="1"/>
              <a:t>kalung</a:t>
            </a:r>
            <a:r>
              <a:rPr lang="en-US" i="1" dirty="0"/>
              <a:t> </a:t>
            </a:r>
            <a:r>
              <a:rPr lang="en-US" i="1" dirty="0" err="1"/>
              <a:t>emas</a:t>
            </a:r>
            <a:r>
              <a:rPr lang="en-US" i="1" dirty="0"/>
              <a:t> yang </a:t>
            </a:r>
            <a:r>
              <a:rPr lang="en-US" i="1" dirty="0" err="1"/>
              <a:t>melingkari</a:t>
            </a:r>
            <a:r>
              <a:rPr lang="en-US" i="1" dirty="0"/>
              <a:t> </a:t>
            </a:r>
            <a:r>
              <a:rPr lang="en-US" i="1" dirty="0" err="1"/>
              <a:t>leher</a:t>
            </a:r>
            <a:r>
              <a:rPr lang="en-US" i="1" dirty="0"/>
              <a:t> </a:t>
            </a:r>
            <a:r>
              <a:rPr lang="en-US" i="1" dirty="0" err="1"/>
              <a:t>mahasiswi</a:t>
            </a:r>
            <a:r>
              <a:rPr lang="en-US" i="1" dirty="0"/>
              <a:t> </a:t>
            </a:r>
            <a:r>
              <a:rPr lang="en-US" i="1" dirty="0" err="1"/>
              <a:t>berambut</a:t>
            </a:r>
            <a:r>
              <a:rPr lang="en-US" i="1" dirty="0"/>
              <a:t> </a:t>
            </a:r>
            <a:r>
              <a:rPr lang="en-US" i="1" dirty="0" err="1"/>
              <a:t>sebahu</a:t>
            </a:r>
            <a:r>
              <a:rPr lang="en-US" i="1" dirty="0"/>
              <a:t> </a:t>
            </a:r>
            <a:r>
              <a:rPr lang="en-US" i="1" dirty="0" err="1"/>
              <a:t>itu</a:t>
            </a:r>
            <a:r>
              <a:rPr lang="en-US" i="1" dirty="0"/>
              <a:t>. </a:t>
            </a:r>
            <a:r>
              <a:rPr lang="en-US" i="1" dirty="0" err="1"/>
              <a:t>Keduanya</a:t>
            </a:r>
            <a:r>
              <a:rPr lang="en-US" i="1" dirty="0"/>
              <a:t> </a:t>
            </a:r>
            <a:r>
              <a:rPr lang="en-US" i="1" dirty="0" err="1"/>
              <a:t>lalu</a:t>
            </a:r>
            <a:r>
              <a:rPr lang="en-US" i="1" dirty="0"/>
              <a:t> </a:t>
            </a:r>
            <a:r>
              <a:rPr lang="en-US" i="1" dirty="0" err="1"/>
              <a:t>kabur</a:t>
            </a:r>
            <a:r>
              <a:rPr lang="en-US" i="1" dirty="0"/>
              <a:t> </a:t>
            </a:r>
            <a:r>
              <a:rPr lang="en-US" i="1" dirty="0" err="1"/>
              <a:t>dengan</a:t>
            </a:r>
            <a:r>
              <a:rPr lang="en-US" i="1" dirty="0"/>
              <a:t> </a:t>
            </a:r>
            <a:r>
              <a:rPr lang="en-US" i="1" dirty="0" err="1"/>
              <a:t>tenang</a:t>
            </a:r>
            <a:r>
              <a:rPr lang="en-US" i="1" dirty="0"/>
              <a:t> </a:t>
            </a:r>
            <a:r>
              <a:rPr lang="en-US" i="1" dirty="0" err="1"/>
              <a:t>seolah</a:t>
            </a:r>
            <a:r>
              <a:rPr lang="en-US" i="1" dirty="0"/>
              <a:t> </a:t>
            </a:r>
            <a:r>
              <a:rPr lang="en-US" i="1" dirty="0" err="1"/>
              <a:t>merasa</a:t>
            </a:r>
            <a:r>
              <a:rPr lang="en-US" i="1" dirty="0"/>
              <a:t> </a:t>
            </a:r>
            <a:r>
              <a:rPr lang="en-US" i="1" dirty="0" err="1"/>
              <a:t>tak</a:t>
            </a:r>
            <a:r>
              <a:rPr lang="en-US" i="1" dirty="0"/>
              <a:t> </a:t>
            </a:r>
            <a:r>
              <a:rPr lang="en-US" i="1" dirty="0" err="1"/>
              <a:t>bersalah</a:t>
            </a:r>
            <a:r>
              <a:rPr lang="en-US" i="1" dirty="0"/>
              <a:t> </a:t>
            </a:r>
            <a:r>
              <a:rPr lang="en-US" i="1" dirty="0" err="1"/>
              <a:t>meninggalkan</a:t>
            </a:r>
            <a:r>
              <a:rPr lang="en-US" i="1" dirty="0"/>
              <a:t> </a:t>
            </a:r>
            <a:r>
              <a:rPr lang="en-US" i="1" dirty="0" err="1"/>
              <a:t>korban</a:t>
            </a:r>
            <a:r>
              <a:rPr lang="en-US" i="1" dirty="0"/>
              <a:t> yang </a:t>
            </a:r>
            <a:r>
              <a:rPr lang="en-US" i="1" dirty="0" err="1"/>
              <a:t>masih</a:t>
            </a:r>
            <a:r>
              <a:rPr lang="en-US" i="1" dirty="0"/>
              <a:t> </a:t>
            </a:r>
            <a:r>
              <a:rPr lang="en-US" i="1" dirty="0" err="1"/>
              <a:t>pucat</a:t>
            </a:r>
            <a:r>
              <a:rPr lang="en-US" i="1" dirty="0"/>
              <a:t> </a:t>
            </a:r>
            <a:r>
              <a:rPr lang="en-US" i="1" dirty="0" err="1"/>
              <a:t>ketakutan</a:t>
            </a:r>
            <a:r>
              <a:rPr lang="en-US" i="1" dirty="0"/>
              <a:t>. </a:t>
            </a:r>
            <a:r>
              <a:rPr lang="en-US" i="1" dirty="0" err="1"/>
              <a:t>Setelah</a:t>
            </a:r>
            <a:r>
              <a:rPr lang="en-US" i="1" dirty="0"/>
              <a:t> </a:t>
            </a:r>
            <a:r>
              <a:rPr lang="en-US" i="1" dirty="0" err="1"/>
              <a:t>merasa</a:t>
            </a:r>
            <a:r>
              <a:rPr lang="en-US" i="1" dirty="0"/>
              <a:t> </a:t>
            </a:r>
            <a:r>
              <a:rPr lang="en-US" i="1" dirty="0" err="1"/>
              <a:t>agak</a:t>
            </a:r>
            <a:r>
              <a:rPr lang="en-US" i="1" dirty="0"/>
              <a:t> </a:t>
            </a:r>
            <a:r>
              <a:rPr lang="en-US" i="1" dirty="0" err="1"/>
              <a:t>tenang</a:t>
            </a:r>
            <a:r>
              <a:rPr lang="en-US" i="1" dirty="0"/>
              <a:t>, </a:t>
            </a:r>
            <a:r>
              <a:rPr lang="en-US" i="1" dirty="0" err="1"/>
              <a:t>sangkorban</a:t>
            </a:r>
            <a:r>
              <a:rPr lang="en-US" i="1" dirty="0"/>
              <a:t> </a:t>
            </a:r>
            <a:r>
              <a:rPr lang="en-US" i="1" dirty="0" err="1"/>
              <a:t>korban</a:t>
            </a:r>
            <a:r>
              <a:rPr lang="en-US" i="1" dirty="0"/>
              <a:t> </a:t>
            </a:r>
            <a:r>
              <a:rPr lang="en-US" i="1" dirty="0" err="1"/>
              <a:t>segera</a:t>
            </a:r>
            <a:r>
              <a:rPr lang="en-US" i="1" dirty="0"/>
              <a:t> </a:t>
            </a:r>
            <a:r>
              <a:rPr lang="en-US" i="1" dirty="0" err="1"/>
              <a:t>melapor</a:t>
            </a:r>
            <a:r>
              <a:rPr lang="en-US" i="1" dirty="0"/>
              <a:t> </a:t>
            </a:r>
            <a:r>
              <a:rPr lang="en-US" i="1" dirty="0" err="1"/>
              <a:t>kepada</a:t>
            </a:r>
            <a:r>
              <a:rPr lang="en-US" i="1" dirty="0"/>
              <a:t> </a:t>
            </a:r>
            <a:r>
              <a:rPr lang="en-US" i="1" dirty="0" err="1"/>
              <a:t>polisi</a:t>
            </a:r>
            <a:r>
              <a:rPr lang="en-US" i="1" dirty="0"/>
              <a:t>. </a:t>
            </a:r>
            <a:r>
              <a:rPr lang="en-US" i="1" dirty="0" err="1"/>
              <a:t>Polisi</a:t>
            </a:r>
            <a:r>
              <a:rPr lang="en-US" i="1" dirty="0"/>
              <a:t> </a:t>
            </a:r>
            <a:r>
              <a:rPr lang="en-US" i="1" dirty="0" err="1"/>
              <a:t>segera</a:t>
            </a:r>
            <a:r>
              <a:rPr lang="en-US" i="1" dirty="0"/>
              <a:t> </a:t>
            </a:r>
            <a:r>
              <a:rPr lang="en-US" i="1" dirty="0" err="1"/>
              <a:t>bertindak</a:t>
            </a:r>
            <a:r>
              <a:rPr lang="en-US" i="1" dirty="0"/>
              <a:t>. </a:t>
            </a:r>
            <a:r>
              <a:rPr lang="en-US" i="1" dirty="0" err="1"/>
              <a:t>Luar</a:t>
            </a:r>
            <a:r>
              <a:rPr lang="en-US" i="1" dirty="0"/>
              <a:t> </a:t>
            </a:r>
            <a:r>
              <a:rPr lang="en-US" i="1" dirty="0" err="1"/>
              <a:t>biasa</a:t>
            </a:r>
            <a:r>
              <a:rPr lang="en-US" i="1" dirty="0"/>
              <a:t>, </a:t>
            </a:r>
            <a:r>
              <a:rPr lang="en-US" i="1" dirty="0" err="1"/>
              <a:t>kurang</a:t>
            </a:r>
            <a:r>
              <a:rPr lang="en-US" i="1" dirty="0"/>
              <a:t> </a:t>
            </a:r>
            <a:r>
              <a:rPr lang="en-US" i="1" dirty="0" err="1"/>
              <a:t>dari</a:t>
            </a:r>
            <a:r>
              <a:rPr lang="en-US" i="1" dirty="0"/>
              <a:t> </a:t>
            </a:r>
            <a:r>
              <a:rPr lang="en-US" i="1" dirty="0" err="1"/>
              <a:t>dua</a:t>
            </a:r>
            <a:r>
              <a:rPr lang="en-US" i="1" dirty="0"/>
              <a:t> jam </a:t>
            </a:r>
            <a:r>
              <a:rPr lang="en-US" i="1" dirty="0" err="1"/>
              <a:t>kedua</a:t>
            </a:r>
            <a:r>
              <a:rPr lang="en-US" i="1" dirty="0"/>
              <a:t> </a:t>
            </a:r>
            <a:r>
              <a:rPr lang="en-US" i="1" dirty="0" err="1"/>
              <a:t>penjahat</a:t>
            </a:r>
            <a:r>
              <a:rPr lang="en-US" i="1" dirty="0"/>
              <a:t> </a:t>
            </a:r>
            <a:r>
              <a:rPr lang="en-US" i="1" dirty="0" err="1"/>
              <a:t>itu</a:t>
            </a:r>
            <a:r>
              <a:rPr lang="en-US" i="1" dirty="0"/>
              <a:t> </a:t>
            </a:r>
            <a:r>
              <a:rPr lang="en-US" i="1" dirty="0" err="1"/>
              <a:t>sudah</a:t>
            </a:r>
            <a:r>
              <a:rPr lang="en-US" i="1" dirty="0"/>
              <a:t> </a:t>
            </a:r>
            <a:r>
              <a:rPr lang="en-US" i="1" dirty="0" err="1"/>
              <a:t>dapat</a:t>
            </a:r>
            <a:r>
              <a:rPr lang="en-US" i="1" dirty="0"/>
              <a:t> </a:t>
            </a:r>
            <a:r>
              <a:rPr lang="en-US" i="1" dirty="0" err="1"/>
              <a:t>diringkus</a:t>
            </a:r>
            <a:r>
              <a:rPr lang="en-US" i="1" dirty="0"/>
              <a:t> </a:t>
            </a:r>
            <a:r>
              <a:rPr lang="en-US" i="1" dirty="0" err="1"/>
              <a:t>bersama</a:t>
            </a:r>
            <a:r>
              <a:rPr lang="en-US" i="1" dirty="0"/>
              <a:t> </a:t>
            </a:r>
            <a:r>
              <a:rPr lang="en-US" i="1" dirty="0" err="1"/>
              <a:t>barang</a:t>
            </a:r>
            <a:r>
              <a:rPr lang="en-US" i="1" dirty="0"/>
              <a:t> </a:t>
            </a:r>
            <a:r>
              <a:rPr lang="en-US" i="1" dirty="0" err="1"/>
              <a:t>bukti</a:t>
            </a:r>
            <a:r>
              <a:rPr lang="en-US" i="1" dirty="0"/>
              <a:t>. yang </a:t>
            </a:r>
            <a:r>
              <a:rPr lang="en-US" i="1" dirty="0" err="1"/>
              <a:t>masih</a:t>
            </a:r>
            <a:r>
              <a:rPr lang="en-US" i="1" dirty="0"/>
              <a:t> </a:t>
            </a:r>
            <a:r>
              <a:rPr lang="en-US" i="1" dirty="0" err="1"/>
              <a:t>utuh</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8544"/>
          </a:xfrm>
        </p:spPr>
        <p:txBody>
          <a:bodyPr>
            <a:noAutofit/>
          </a:bodyPr>
          <a:lstStyle/>
          <a:p>
            <a:r>
              <a:rPr lang="en-US" sz="2000" i="1" dirty="0" err="1" smtClean="0"/>
              <a:t>Alasan</a:t>
            </a:r>
            <a:r>
              <a:rPr lang="id-ID" sz="2000" dirty="0" smtClean="0"/>
              <a:t/>
            </a:r>
            <a:br>
              <a:rPr lang="id-ID" sz="2000" dirty="0" smtClean="0"/>
            </a:br>
            <a:r>
              <a:rPr lang="en-US" sz="2000" dirty="0" err="1" smtClean="0"/>
              <a:t>Untuk</a:t>
            </a:r>
            <a:r>
              <a:rPr lang="en-US" sz="2000" dirty="0" smtClean="0"/>
              <a:t> </a:t>
            </a:r>
            <a:r>
              <a:rPr lang="en-US" sz="2000" dirty="0" err="1" smtClean="0"/>
              <a:t>meyakinkan</a:t>
            </a:r>
            <a:r>
              <a:rPr lang="en-US" sz="2000" dirty="0" smtClean="0"/>
              <a:t> </a:t>
            </a:r>
            <a:r>
              <a:rPr lang="en-US" sz="2000" dirty="0" err="1" smtClean="0"/>
              <a:t>pendengar</a:t>
            </a:r>
            <a:r>
              <a:rPr lang="en-US" sz="2000" dirty="0" smtClean="0"/>
              <a:t>, </a:t>
            </a:r>
            <a:r>
              <a:rPr lang="en-US" sz="2000" dirty="0" err="1" smtClean="0"/>
              <a:t>sebuah</a:t>
            </a:r>
            <a:r>
              <a:rPr lang="en-US" sz="2000" dirty="0" smtClean="0"/>
              <a:t> </a:t>
            </a:r>
            <a:r>
              <a:rPr lang="en-US" sz="2000" dirty="0" err="1" smtClean="0"/>
              <a:t>pernyataan</a:t>
            </a:r>
            <a:r>
              <a:rPr lang="en-US" sz="2000" dirty="0" smtClean="0"/>
              <a:t> </a:t>
            </a:r>
            <a:r>
              <a:rPr lang="en-US" sz="2000" dirty="0" err="1" smtClean="0"/>
              <a:t>langsung</a:t>
            </a:r>
            <a:r>
              <a:rPr lang="en-US" sz="2000" dirty="0" smtClean="0"/>
              <a:t> </a:t>
            </a:r>
            <a:r>
              <a:rPr lang="en-US" sz="2000" dirty="0" err="1" smtClean="0"/>
              <a:t>diikuti</a:t>
            </a:r>
            <a:r>
              <a:rPr lang="en-US" sz="2000" dirty="0" smtClean="0"/>
              <a:t> </a:t>
            </a:r>
            <a:r>
              <a:rPr lang="en-US" sz="2000" dirty="0" err="1" smtClean="0"/>
              <a:t>alasan</a:t>
            </a:r>
            <a:r>
              <a:rPr lang="en-US" sz="2000" dirty="0" smtClean="0"/>
              <a:t> yang </a:t>
            </a:r>
            <a:r>
              <a:rPr lang="en-US" sz="2000" dirty="0" err="1" smtClean="0"/>
              <a:t>masuk</a:t>
            </a:r>
            <a:r>
              <a:rPr lang="en-US" sz="2000" dirty="0" smtClean="0"/>
              <a:t> </a:t>
            </a:r>
            <a:r>
              <a:rPr lang="en-US" sz="2000" dirty="0" err="1" smtClean="0"/>
              <a:t>akal</a:t>
            </a:r>
            <a:r>
              <a:rPr lang="en-US" sz="2000" dirty="0" smtClean="0"/>
              <a:t>. </a:t>
            </a:r>
            <a:r>
              <a:rPr lang="en-US" sz="2000" dirty="0" err="1" smtClean="0"/>
              <a:t>Alasan</a:t>
            </a:r>
            <a:r>
              <a:rPr lang="en-US" sz="2000" dirty="0" smtClean="0"/>
              <a:t> yang </a:t>
            </a:r>
            <a:r>
              <a:rPr lang="en-US" sz="2000" dirty="0" err="1" smtClean="0"/>
              <a:t>diberikan</a:t>
            </a:r>
            <a:r>
              <a:rPr lang="en-US" sz="2000" dirty="0" smtClean="0"/>
              <a:t> </a:t>
            </a:r>
            <a:r>
              <a:rPr lang="en-US" sz="2000" dirty="0" err="1" smtClean="0"/>
              <a:t>tidak</a:t>
            </a:r>
            <a:r>
              <a:rPr lang="en-US" sz="2000" dirty="0" smtClean="0"/>
              <a:t> </a:t>
            </a:r>
            <a:r>
              <a:rPr lang="en-US" sz="2000" dirty="0" err="1" smtClean="0"/>
              <a:t>perlu</a:t>
            </a:r>
            <a:r>
              <a:rPr lang="en-US" sz="2000" dirty="0" smtClean="0"/>
              <a:t> </a:t>
            </a:r>
            <a:r>
              <a:rPr lang="en-US" sz="2000" dirty="0" err="1" smtClean="0"/>
              <a:t>terlalu</a:t>
            </a:r>
            <a:r>
              <a:rPr lang="en-US" sz="2000" dirty="0" smtClean="0"/>
              <a:t> </a:t>
            </a:r>
            <a:r>
              <a:rPr lang="en-US" sz="2000" dirty="0" err="1" smtClean="0"/>
              <a:t>panjang</a:t>
            </a:r>
            <a:r>
              <a:rPr lang="en-US" sz="2000" dirty="0" smtClean="0"/>
              <a:t> </a:t>
            </a:r>
            <a:r>
              <a:rPr lang="en-US" sz="2000" dirty="0" err="1" smtClean="0"/>
              <a:t>karena</a:t>
            </a:r>
            <a:r>
              <a:rPr lang="en-US" sz="2000" dirty="0" smtClean="0"/>
              <a:t> </a:t>
            </a:r>
            <a:r>
              <a:rPr lang="en-US" sz="2000" dirty="0" err="1" smtClean="0"/>
              <a:t>dapat</a:t>
            </a:r>
            <a:r>
              <a:rPr lang="en-US" sz="2000" dirty="0" smtClean="0"/>
              <a:t> </a:t>
            </a:r>
            <a:r>
              <a:rPr lang="en-US" sz="2000" dirty="0" err="1" smtClean="0"/>
              <a:t>mengaburkan</a:t>
            </a:r>
            <a:r>
              <a:rPr lang="en-US" sz="2000" dirty="0" smtClean="0"/>
              <a:t> </a:t>
            </a:r>
            <a:r>
              <a:rPr lang="en-US" sz="2000" dirty="0" err="1" smtClean="0"/>
              <a:t>masalah</a:t>
            </a:r>
            <a:r>
              <a:rPr lang="en-US" sz="2000" dirty="0" smtClean="0"/>
              <a:t>. </a:t>
            </a:r>
            <a:r>
              <a:rPr lang="en-US" sz="2000" dirty="0" err="1" smtClean="0"/>
              <a:t>Sebaliknya</a:t>
            </a:r>
            <a:r>
              <a:rPr lang="en-US" sz="2000" dirty="0" smtClean="0"/>
              <a:t>, </a:t>
            </a:r>
            <a:r>
              <a:rPr lang="en-US" sz="2000" dirty="0" err="1" smtClean="0"/>
              <a:t>alasan</a:t>
            </a:r>
            <a:r>
              <a:rPr lang="en-US" sz="2000" dirty="0" smtClean="0"/>
              <a:t> </a:t>
            </a:r>
            <a:r>
              <a:rPr lang="en-US" sz="2000" dirty="0" err="1" smtClean="0"/>
              <a:t>itu</a:t>
            </a:r>
            <a:r>
              <a:rPr lang="en-US" sz="2000" dirty="0" smtClean="0"/>
              <a:t> </a:t>
            </a:r>
            <a:r>
              <a:rPr lang="en-US" sz="2000" dirty="0" err="1" smtClean="0"/>
              <a:t>sedapat-dapatnya</a:t>
            </a:r>
            <a:r>
              <a:rPr lang="en-US" sz="2000" dirty="0" smtClean="0"/>
              <a:t> </a:t>
            </a:r>
            <a:r>
              <a:rPr lang="en-US" sz="2000" dirty="0" err="1" smtClean="0"/>
              <a:t>singkat</a:t>
            </a:r>
            <a:r>
              <a:rPr lang="en-US" sz="2000" dirty="0" smtClean="0"/>
              <a:t> </a:t>
            </a:r>
            <a:r>
              <a:rPr lang="en-US" sz="2000" dirty="0" err="1" smtClean="0"/>
              <a:t>tetapi</a:t>
            </a:r>
            <a:r>
              <a:rPr lang="en-US" sz="2000" dirty="0" smtClean="0"/>
              <a:t> </a:t>
            </a:r>
            <a:r>
              <a:rPr lang="en-US" sz="2000" dirty="0" err="1" smtClean="0"/>
              <a:t>akurat</a:t>
            </a:r>
            <a:r>
              <a:rPr lang="en-US" sz="2000" dirty="0" smtClean="0"/>
              <a:t> </a:t>
            </a:r>
            <a:r>
              <a:rPr lang="en-US" sz="2000" dirty="0" err="1" smtClean="0"/>
              <a:t>sehingga</a:t>
            </a:r>
            <a:r>
              <a:rPr lang="en-US" sz="2000" dirty="0" smtClean="0"/>
              <a:t> </a:t>
            </a:r>
            <a:r>
              <a:rPr lang="en-US" sz="2000" dirty="0" err="1" smtClean="0"/>
              <a:t>sulit</a:t>
            </a:r>
            <a:r>
              <a:rPr lang="en-US" sz="2000" dirty="0" smtClean="0"/>
              <a:t> </a:t>
            </a:r>
            <a:r>
              <a:rPr lang="en-US" sz="2000" dirty="0" err="1" smtClean="0"/>
              <a:t>dibantah</a:t>
            </a:r>
            <a:r>
              <a:rPr lang="en-US" sz="2000" dirty="0" smtClean="0"/>
              <a:t>.</a:t>
            </a:r>
            <a:endParaRPr lang="id-ID" sz="2000" dirty="0"/>
          </a:p>
        </p:txBody>
      </p:sp>
      <p:sp>
        <p:nvSpPr>
          <p:cNvPr id="3" name="Content Placeholder 2"/>
          <p:cNvSpPr>
            <a:spLocks noGrp="1"/>
          </p:cNvSpPr>
          <p:nvPr>
            <p:ph idx="1"/>
          </p:nvPr>
        </p:nvSpPr>
        <p:spPr>
          <a:xfrm>
            <a:off x="457200" y="2571744"/>
            <a:ext cx="8229600" cy="4000528"/>
          </a:xfrm>
        </p:spPr>
        <p:txBody>
          <a:bodyPr>
            <a:normAutofit fontScale="70000" lnSpcReduction="20000"/>
          </a:bodyPr>
          <a:lstStyle/>
          <a:p>
            <a:pPr>
              <a:buNone/>
            </a:pPr>
            <a:r>
              <a:rPr lang="en-US" dirty="0"/>
              <a:t> </a:t>
            </a:r>
            <a:endParaRPr lang="id-ID" dirty="0"/>
          </a:p>
          <a:p>
            <a:r>
              <a:rPr lang="en-US" dirty="0" err="1"/>
              <a:t>Contoh</a:t>
            </a:r>
            <a:endParaRPr lang="id-ID" dirty="0"/>
          </a:p>
          <a:p>
            <a:r>
              <a:rPr lang="en-US" i="1" dirty="0" err="1"/>
              <a:t>Mulai</a:t>
            </a:r>
            <a:r>
              <a:rPr lang="en-US" i="1" dirty="0"/>
              <a:t> </a:t>
            </a:r>
            <a:r>
              <a:rPr lang="en-US" i="1" dirty="0" err="1"/>
              <a:t>sekarang</a:t>
            </a:r>
            <a:r>
              <a:rPr lang="en-US" i="1" dirty="0"/>
              <a:t> </a:t>
            </a:r>
            <a:r>
              <a:rPr lang="en-US" i="1" dirty="0" err="1"/>
              <a:t>kita</a:t>
            </a:r>
            <a:r>
              <a:rPr lang="en-US" i="1" dirty="0"/>
              <a:t> </a:t>
            </a:r>
            <a:r>
              <a:rPr lang="en-US" i="1" dirty="0" err="1"/>
              <a:t>harus</a:t>
            </a:r>
            <a:r>
              <a:rPr lang="en-US" i="1" dirty="0"/>
              <a:t> </a:t>
            </a:r>
            <a:r>
              <a:rPr lang="en-US" i="1" dirty="0" err="1"/>
              <a:t>beperilaku</a:t>
            </a:r>
            <a:r>
              <a:rPr lang="en-US" i="1" dirty="0"/>
              <a:t> </a:t>
            </a:r>
            <a:r>
              <a:rPr lang="en-US" i="1" dirty="0" err="1"/>
              <a:t>bersih</a:t>
            </a:r>
            <a:r>
              <a:rPr lang="en-US" i="1" dirty="0"/>
              <a:t>. Kita </a:t>
            </a:r>
            <a:r>
              <a:rPr lang="en-US" i="1" dirty="0" err="1"/>
              <a:t>jaga</a:t>
            </a:r>
            <a:r>
              <a:rPr lang="en-US" i="1" dirty="0"/>
              <a:t>. </a:t>
            </a:r>
            <a:r>
              <a:rPr lang="en-US" i="1" dirty="0" err="1"/>
              <a:t>kebersihan</a:t>
            </a:r>
            <a:r>
              <a:rPr lang="en-US" i="1" dirty="0"/>
              <a:t> </a:t>
            </a:r>
            <a:r>
              <a:rPr lang="en-US" i="1" dirty="0" err="1"/>
              <a:t>lingkungan</a:t>
            </a:r>
            <a:r>
              <a:rPr lang="en-US" i="1" dirty="0"/>
              <a:t> </a:t>
            </a:r>
            <a:r>
              <a:rPr lang="en-US" i="1" dirty="0" err="1"/>
              <a:t>kita</a:t>
            </a:r>
            <a:r>
              <a:rPr lang="en-US" i="1" dirty="0"/>
              <a:t>. </a:t>
            </a:r>
            <a:r>
              <a:rPr lang="en-US" i="1" dirty="0" err="1"/>
              <a:t>Semua</a:t>
            </a:r>
            <a:r>
              <a:rPr lang="en-US" i="1" dirty="0"/>
              <a:t> </a:t>
            </a:r>
            <a:r>
              <a:rPr lang="en-US" i="1" dirty="0" err="1"/>
              <a:t>sampah</a:t>
            </a:r>
            <a:r>
              <a:rPr lang="en-US" i="1" dirty="0"/>
              <a:t> </a:t>
            </a:r>
            <a:r>
              <a:rPr lang="en-US" i="1" dirty="0" err="1"/>
              <a:t>kita</a:t>
            </a:r>
            <a:r>
              <a:rPr lang="en-US" i="1" dirty="0"/>
              <a:t> </a:t>
            </a:r>
            <a:r>
              <a:rPr lang="en-US" i="1" dirty="0" err="1"/>
              <a:t>musnahkan</a:t>
            </a:r>
            <a:r>
              <a:rPr lang="en-US" i="1" dirty="0"/>
              <a:t> </a:t>
            </a:r>
            <a:r>
              <a:rPr lang="en-US" i="1" dirty="0" err="1"/>
              <a:t>atau</a:t>
            </a:r>
            <a:r>
              <a:rPr lang="en-US" i="1" dirty="0"/>
              <a:t> </a:t>
            </a:r>
            <a:r>
              <a:rPr lang="en-US" i="1" dirty="0" err="1"/>
              <a:t>kita</a:t>
            </a:r>
            <a:r>
              <a:rPr lang="en-US" i="1" dirty="0"/>
              <a:t> </a:t>
            </a:r>
            <a:r>
              <a:rPr lang="en-US" i="1" dirty="0" err="1"/>
              <a:t>buang</a:t>
            </a:r>
            <a:r>
              <a:rPr lang="en-US" i="1" dirty="0"/>
              <a:t> </a:t>
            </a:r>
            <a:r>
              <a:rPr lang="en-US" i="1" dirty="0" err="1"/>
              <a:t>di</a:t>
            </a:r>
            <a:r>
              <a:rPr lang="en-US" i="1" dirty="0"/>
              <a:t> </a:t>
            </a:r>
            <a:r>
              <a:rPr lang="en-US" i="1" dirty="0" err="1"/>
              <a:t>tempatnya</a:t>
            </a:r>
            <a:r>
              <a:rPr lang="en-US" i="1" dirty="0"/>
              <a:t>. </a:t>
            </a:r>
            <a:r>
              <a:rPr lang="en-US" i="1" dirty="0" err="1"/>
              <a:t>Sebab</a:t>
            </a:r>
            <a:r>
              <a:rPr lang="en-US" i="1" dirty="0"/>
              <a:t>, </a:t>
            </a:r>
            <a:r>
              <a:rPr lang="en-US" i="1" dirty="0" err="1"/>
              <a:t>selain</a:t>
            </a:r>
            <a:r>
              <a:rPr lang="en-US" i="1" dirty="0"/>
              <a:t> </a:t>
            </a:r>
            <a:r>
              <a:rPr lang="en-US" i="1" dirty="0" err="1"/>
              <a:t>mengesankan</a:t>
            </a:r>
            <a:r>
              <a:rPr lang="en-US" i="1" dirty="0"/>
              <a:t> </a:t>
            </a:r>
            <a:r>
              <a:rPr lang="en-US" i="1" dirty="0" err="1"/>
              <a:t>jorok</a:t>
            </a:r>
            <a:r>
              <a:rPr lang="en-US" i="1" dirty="0"/>
              <a:t> </a:t>
            </a:r>
            <a:r>
              <a:rPr lang="en-US" i="1" dirty="0" err="1"/>
              <a:t>dan</a:t>
            </a:r>
            <a:r>
              <a:rPr lang="en-US" i="1" dirty="0"/>
              <a:t> </a:t>
            </a:r>
            <a:r>
              <a:rPr lang="en-US" i="1" dirty="0" err="1"/>
              <a:t>menimbulkan</a:t>
            </a:r>
            <a:r>
              <a:rPr lang="en-US" i="1" dirty="0"/>
              <a:t> </a:t>
            </a:r>
            <a:r>
              <a:rPr lang="en-US" i="1" dirty="0" err="1"/>
              <a:t>bau</a:t>
            </a:r>
            <a:r>
              <a:rPr lang="en-US" i="1" dirty="0"/>
              <a:t> </a:t>
            </a:r>
            <a:r>
              <a:rPr lang="en-US" i="1" dirty="0" err="1"/>
              <a:t>busuk</a:t>
            </a:r>
            <a:r>
              <a:rPr lang="en-US" i="1" dirty="0"/>
              <a:t>, </a:t>
            </a:r>
            <a:r>
              <a:rPr lang="en-US" i="1" dirty="0" err="1"/>
              <a:t>sampah</a:t>
            </a:r>
            <a:r>
              <a:rPr lang="en-US" i="1" dirty="0"/>
              <a:t> </a:t>
            </a:r>
            <a:r>
              <a:rPr lang="en-US" i="1" dirty="0" err="1"/>
              <a:t>juga</a:t>
            </a:r>
            <a:r>
              <a:rPr lang="en-US" i="1" dirty="0"/>
              <a:t> </a:t>
            </a:r>
            <a:r>
              <a:rPr lang="en-US" i="1" dirty="0" err="1"/>
              <a:t>sarang</a:t>
            </a:r>
            <a:r>
              <a:rPr lang="en-US" i="1" dirty="0"/>
              <a:t> </a:t>
            </a:r>
            <a:r>
              <a:rPr lang="en-US" i="1" dirty="0" err="1"/>
              <a:t>penyakit</a:t>
            </a:r>
            <a:r>
              <a:rPr lang="en-US" i="1" dirty="0"/>
              <a:t>. </a:t>
            </a:r>
            <a:r>
              <a:rPr lang="en-US" i="1" dirty="0" err="1"/>
              <a:t>Berbagai</a:t>
            </a:r>
            <a:r>
              <a:rPr lang="en-US" i="1" dirty="0"/>
              <a:t> </a:t>
            </a:r>
            <a:r>
              <a:rPr lang="en-US" i="1" dirty="0" err="1"/>
              <a:t>bibit</a:t>
            </a:r>
            <a:r>
              <a:rPr lang="en-US" i="1" dirty="0"/>
              <a:t> </a:t>
            </a:r>
            <a:r>
              <a:rPr lang="en-US" i="1" dirty="0" err="1"/>
              <a:t>penyakit</a:t>
            </a:r>
            <a:r>
              <a:rPr lang="en-US" i="1" dirty="0"/>
              <a:t> </a:t>
            </a:r>
            <a:r>
              <a:rPr lang="id-ID" i="1" dirty="0" smtClean="0"/>
              <a:t>mem</a:t>
            </a:r>
            <a:r>
              <a:rPr lang="en-US" i="1" dirty="0" err="1" smtClean="0"/>
              <a:t>biak</a:t>
            </a:r>
            <a:r>
              <a:rPr lang="en-US" i="1" dirty="0" smtClean="0"/>
              <a:t> </a:t>
            </a:r>
            <a:r>
              <a:rPr lang="en-US" i="1" dirty="0" err="1"/>
              <a:t>di</a:t>
            </a:r>
            <a:r>
              <a:rPr lang="en-US" i="1" dirty="0"/>
              <a:t> </a:t>
            </a:r>
            <a:r>
              <a:rPr lang="en-US" i="1" dirty="0" err="1"/>
              <a:t>dalam</a:t>
            </a:r>
            <a:r>
              <a:rPr lang="en-US" i="1" dirty="0"/>
              <a:t> </a:t>
            </a:r>
            <a:r>
              <a:rPr lang="en-US" i="1" dirty="0" err="1"/>
              <a:t>sampah</a:t>
            </a:r>
            <a:r>
              <a:rPr lang="en-US" i="1" dirty="0"/>
              <a:t> </a:t>
            </a:r>
            <a:r>
              <a:rPr lang="en-US" i="1" dirty="0" err="1"/>
              <a:t>itu</a:t>
            </a:r>
            <a:r>
              <a:rPr lang="en-US" i="1" dirty="0"/>
              <a:t> </a:t>
            </a:r>
            <a:r>
              <a:rPr lang="en-US" i="1" dirty="0" err="1"/>
              <a:t>tentu</a:t>
            </a:r>
            <a:r>
              <a:rPr lang="en-US" i="1" dirty="0"/>
              <a:t> </a:t>
            </a:r>
            <a:r>
              <a:rPr lang="en-US" i="1" dirty="0" err="1"/>
              <a:t>mengancam</a:t>
            </a:r>
            <a:r>
              <a:rPr lang="en-US" i="1" dirty="0"/>
              <a:t> </a:t>
            </a:r>
            <a:r>
              <a:rPr lang="en-US" i="1" dirty="0" err="1"/>
              <a:t>kesehatan</a:t>
            </a:r>
            <a:r>
              <a:rPr lang="en-US" i="1" dirty="0"/>
              <a:t> </a:t>
            </a:r>
            <a:r>
              <a:rPr lang="en-US" i="1" dirty="0" err="1"/>
              <a:t>kita</a:t>
            </a:r>
            <a:r>
              <a:rPr lang="en-US" i="1" dirty="0"/>
              <a:t>. </a:t>
            </a:r>
            <a:r>
              <a:rPr lang="en-US" i="1" dirty="0" err="1"/>
              <a:t>Semakin</a:t>
            </a:r>
            <a:r>
              <a:rPr lang="en-US" i="1" dirty="0"/>
              <a:t> </a:t>
            </a:r>
            <a:r>
              <a:rPr lang="en-US" i="1" dirty="0" err="1"/>
              <a:t>banyak</a:t>
            </a:r>
            <a:r>
              <a:rPr lang="en-US" i="1" dirty="0"/>
              <a:t> </a:t>
            </a:r>
            <a:r>
              <a:rPr lang="en-US" i="1" dirty="0" err="1"/>
              <a:t>sampah</a:t>
            </a:r>
            <a:r>
              <a:rPr lang="en-US" i="1" dirty="0"/>
              <a:t> </a:t>
            </a:r>
            <a:r>
              <a:rPr lang="en-US" i="1" dirty="0" err="1"/>
              <a:t>disekitar</a:t>
            </a:r>
            <a:r>
              <a:rPr lang="en-US" i="1" dirty="0"/>
              <a:t> </a:t>
            </a:r>
            <a:r>
              <a:rPr lang="en-US" i="1" dirty="0" err="1"/>
              <a:t>kita</a:t>
            </a:r>
            <a:r>
              <a:rPr lang="en-US" i="1" dirty="0"/>
              <a:t>, </a:t>
            </a:r>
            <a:r>
              <a:rPr lang="en-US" i="1" dirty="0" err="1"/>
              <a:t>semakin</a:t>
            </a:r>
            <a:r>
              <a:rPr lang="en-US" i="1" dirty="0"/>
              <a:t> </a:t>
            </a:r>
            <a:r>
              <a:rPr lang="en-US" i="1" dirty="0" err="1"/>
              <a:t>besar</a:t>
            </a:r>
            <a:r>
              <a:rPr lang="en-US" i="1" dirty="0"/>
              <a:t> pula </a:t>
            </a:r>
            <a:r>
              <a:rPr lang="en-US" i="1" dirty="0" err="1"/>
              <a:t>ancaman</a:t>
            </a:r>
            <a:r>
              <a:rPr lang="en-US" i="1" dirty="0"/>
              <a:t> </a:t>
            </a:r>
            <a:r>
              <a:rPr lang="en-US" i="1" dirty="0" err="1"/>
              <a:t>itu</a:t>
            </a:r>
            <a:r>
              <a:rPr lang="en-US" i="1" dirty="0"/>
              <a:t>. </a:t>
            </a:r>
            <a:r>
              <a:rPr lang="en-US" i="1" dirty="0" err="1"/>
              <a:t>Karena</a:t>
            </a:r>
            <a:r>
              <a:rPr lang="en-US" i="1" dirty="0"/>
              <a:t> </a:t>
            </a:r>
            <a:r>
              <a:rPr lang="en-US" i="1" dirty="0" err="1"/>
              <a:t>itu</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perangi</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buang</a:t>
            </a:r>
            <a:r>
              <a:rPr lang="en-US" i="1" dirty="0"/>
              <a:t> </a:t>
            </a:r>
            <a:r>
              <a:rPr lang="en-US" i="1" dirty="0" err="1"/>
              <a:t>di</a:t>
            </a:r>
            <a:r>
              <a:rPr lang="en-US" i="1" dirty="0"/>
              <a:t> </a:t>
            </a:r>
            <a:r>
              <a:rPr lang="en-US" i="1" dirty="0" err="1"/>
              <a:t>tempatnya</a:t>
            </a:r>
            <a:r>
              <a:rPr lang="en-US" i="1" dirty="0"/>
              <a:t>, </a:t>
            </a:r>
            <a:r>
              <a:rPr lang="en-US" i="1" dirty="0" err="1"/>
              <a:t>Sampah</a:t>
            </a:r>
            <a:r>
              <a:rPr lang="en-US" i="1" dirty="0"/>
              <a:t> </a:t>
            </a:r>
            <a:r>
              <a:rPr lang="en-US" i="1" dirty="0" err="1"/>
              <a:t>harus</a:t>
            </a:r>
            <a:r>
              <a:rPr lang="en-US" i="1" dirty="0"/>
              <a:t> </a:t>
            </a:r>
            <a:r>
              <a:rPr lang="en-US" i="1" dirty="0" err="1"/>
              <a:t>kita</a:t>
            </a:r>
            <a:r>
              <a:rPr lang="en-US" i="1" dirty="0"/>
              <a:t> </a:t>
            </a:r>
            <a:r>
              <a:rPr lang="en-US" i="1" dirty="0" err="1"/>
              <a:t>musnahkan</a:t>
            </a:r>
            <a:r>
              <a:rPr lang="en-US" i="1" dirty="0"/>
              <a:t>. Dan </a:t>
            </a:r>
            <a:r>
              <a:rPr lang="en-US" i="1" dirty="0" err="1"/>
              <a:t>ternyata</a:t>
            </a:r>
            <a:r>
              <a:rPr lang="en-US" i="1" dirty="0"/>
              <a:t> </a:t>
            </a:r>
            <a:r>
              <a:rPr lang="en-US" i="1" dirty="0" err="1"/>
              <a:t>caranya</a:t>
            </a:r>
            <a:r>
              <a:rPr lang="en-US" i="1" dirty="0"/>
              <a:t> </a:t>
            </a:r>
            <a:r>
              <a:rPr lang="en-US" i="1" dirty="0" err="1"/>
              <a:t>amat</a:t>
            </a:r>
            <a:r>
              <a:rPr lang="en-US" i="1" dirty="0"/>
              <a:t> </a:t>
            </a:r>
            <a:r>
              <a:rPr lang="en-US" i="1" dirty="0" err="1"/>
              <a:t>mudah</a:t>
            </a:r>
            <a:r>
              <a:rPr lang="en-US" i="1" dirty="0"/>
              <a:t> </a:t>
            </a:r>
            <a:r>
              <a:rPr lang="en-US" i="1" dirty="0" err="1"/>
              <a:t>dan</a:t>
            </a:r>
            <a:r>
              <a:rPr lang="en-US" i="1" dirty="0"/>
              <a:t> </a:t>
            </a:r>
            <a:r>
              <a:rPr lang="en-US" i="1" dirty="0" err="1"/>
              <a:t>ringan</a:t>
            </a:r>
            <a:r>
              <a:rPr lang="en-US" i="1" dirty="0"/>
              <a:t>. </a:t>
            </a:r>
            <a:r>
              <a:rPr lang="en-US" i="1" dirty="0" err="1"/>
              <a:t>Ya</a:t>
            </a:r>
            <a:r>
              <a:rPr lang="en-US" i="1" dirty="0"/>
              <a:t>, </a:t>
            </a:r>
            <a:r>
              <a:rPr lang="en-US" i="1" dirty="0" err="1"/>
              <a:t>mudah</a:t>
            </a:r>
            <a:r>
              <a:rPr lang="en-US" i="1" dirty="0"/>
              <a:t> </a:t>
            </a:r>
            <a:r>
              <a:rPr lang="en-US" i="1" dirty="0" err="1"/>
              <a:t>sekali</a:t>
            </a:r>
            <a:r>
              <a:rPr lang="en-US" i="1" dirty="0"/>
              <a:t> </a:t>
            </a:r>
            <a:r>
              <a:rPr lang="en-US" i="1" dirty="0" err="1"/>
              <a:t>asal</a:t>
            </a:r>
            <a:r>
              <a:rPr lang="en-US" i="1" dirty="0"/>
              <a:t> </a:t>
            </a:r>
            <a:r>
              <a:rPr lang="en-US" i="1" dirty="0" err="1"/>
              <a:t>kita</a:t>
            </a:r>
            <a:r>
              <a:rPr lang="en-US" i="1" dirty="0"/>
              <a:t> </a:t>
            </a:r>
            <a:r>
              <a:rPr lang="en-US" i="1" dirty="0" err="1"/>
              <a:t>semua</a:t>
            </a:r>
            <a:r>
              <a:rPr lang="en-US" i="1" dirty="0"/>
              <a:t> </a:t>
            </a:r>
            <a:r>
              <a:rPr lang="en-US" i="1" dirty="0" err="1"/>
              <a:t>mau</a:t>
            </a:r>
            <a:r>
              <a:rPr lang="en-US" i="1" dirty="0"/>
              <a:t> </a:t>
            </a:r>
            <a:r>
              <a:rPr lang="en-US" i="1" dirty="0" err="1"/>
              <a:t>melakukannya</a:t>
            </a:r>
            <a:r>
              <a:rPr lang="en-US" i="1" dirty="0"/>
              <a:t>. </a:t>
            </a:r>
            <a:r>
              <a:rPr lang="en-US" i="1" dirty="0" err="1"/>
              <a:t>Menjaga</a:t>
            </a:r>
            <a:r>
              <a:rPr lang="en-US" i="1" dirty="0"/>
              <a:t> </a:t>
            </a:r>
            <a:r>
              <a:rPr lang="en-US" i="1" dirty="0" err="1"/>
              <a:t>kebersihan</a:t>
            </a:r>
            <a:r>
              <a:rPr lang="en-US" i="1" dirty="0"/>
              <a:t> </a:t>
            </a:r>
            <a:r>
              <a:rPr lang="en-US" i="1" dirty="0" smtClean="0"/>
              <a:t>me</a:t>
            </a:r>
            <a:r>
              <a:rPr lang="id-ID" i="1" dirty="0" smtClean="0"/>
              <a:t>m</a:t>
            </a:r>
            <a:r>
              <a:rPr lang="en-US" i="1" dirty="0" err="1" smtClean="0"/>
              <a:t>ang</a:t>
            </a:r>
            <a:r>
              <a:rPr lang="en-US" i="1" dirty="0" smtClean="0"/>
              <a:t> </a:t>
            </a:r>
            <a:r>
              <a:rPr lang="en-US" i="1" dirty="0" err="1"/>
              <a:t>mudah</a:t>
            </a:r>
            <a:r>
              <a:rPr lang="en-US" i="1" dirty="0"/>
              <a:t> </a:t>
            </a:r>
            <a:r>
              <a:rPr lang="en-US" i="1" dirty="0" err="1"/>
              <a:t>tapi</a:t>
            </a:r>
            <a:r>
              <a:rPr lang="en-US" i="1" dirty="0"/>
              <a:t> </a:t>
            </a:r>
            <a:r>
              <a:rPr lang="en-US" i="1" dirty="0" err="1"/>
              <a:t>hasilnya</a:t>
            </a:r>
            <a:r>
              <a:rPr lang="en-US" i="1" dirty="0"/>
              <a:t> </a:t>
            </a:r>
            <a:r>
              <a:rPr lang="en-US" i="1" dirty="0" err="1"/>
              <a:t>luar</a:t>
            </a:r>
            <a:r>
              <a:rPr lang="en-US" i="1" dirty="0"/>
              <a:t> </a:t>
            </a:r>
            <a:r>
              <a:rPr lang="en-US" i="1" dirty="0" err="1"/>
              <a:t>biasa</a:t>
            </a:r>
            <a:r>
              <a:rPr lang="en-US" i="1" dirty="0"/>
              <a:t>. Kita </a:t>
            </a:r>
            <a:r>
              <a:rPr lang="en-US" i="1" dirty="0" err="1"/>
              <a:t>bisa</a:t>
            </a:r>
            <a:r>
              <a:rPr lang="en-US" i="1" dirty="0"/>
              <a:t> </a:t>
            </a:r>
            <a:r>
              <a:rPr lang="en-US" i="1" dirty="0" err="1"/>
              <a:t>menikmati</a:t>
            </a:r>
            <a:r>
              <a:rPr lang="en-US" i="1" dirty="0"/>
              <a:t> </a:t>
            </a:r>
            <a:r>
              <a:rPr lang="en-US" i="1" dirty="0" err="1"/>
              <a:t>hidup</a:t>
            </a:r>
            <a:r>
              <a:rPr lang="en-US" i="1" dirty="0"/>
              <a:t> </a:t>
            </a:r>
            <a:r>
              <a:rPr lang="en-US" i="1" dirty="0" err="1"/>
              <a:t>nyaman</a:t>
            </a:r>
            <a:r>
              <a:rPr lang="en-US" i="1" dirty="0"/>
              <a:t> </a:t>
            </a:r>
            <a:r>
              <a:rPr lang="en-US" i="1" dirty="0" err="1"/>
              <a:t>di</a:t>
            </a:r>
            <a:r>
              <a:rPr lang="en-US" i="1" dirty="0"/>
              <a:t> </a:t>
            </a:r>
            <a:r>
              <a:rPr lang="en-US" i="1" dirty="0" err="1"/>
              <a:t>lingk</a:t>
            </a:r>
            <a:r>
              <a:rPr lang="en-US" i="1" dirty="0"/>
              <a:t> </a:t>
            </a:r>
            <a:r>
              <a:rPr lang="en-US" i="1" dirty="0" err="1"/>
              <a:t>ngan</a:t>
            </a:r>
            <a:r>
              <a:rPr lang="en-US" i="1" dirty="0"/>
              <a:t> yang </a:t>
            </a:r>
            <a:r>
              <a:rPr lang="en-US" i="1" dirty="0" err="1"/>
              <a:t>bersih</a:t>
            </a:r>
            <a:r>
              <a:rPr lang="en-US" i="1" dirty="0"/>
              <a:t> </a:t>
            </a:r>
            <a:r>
              <a:rPr lang="en-US" i="1" dirty="0" err="1"/>
              <a:t>dan</a:t>
            </a:r>
            <a:r>
              <a:rPr lang="en-US" i="1" dirty="0"/>
              <a:t> </a:t>
            </a:r>
            <a:r>
              <a:rPr lang="en-US" i="1" dirty="0" err="1"/>
              <a:t>sehat</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2286016"/>
          </a:xfrm>
        </p:spPr>
        <p:txBody>
          <a:bodyPr>
            <a:normAutofit fontScale="90000"/>
          </a:bodyPr>
          <a:lstStyle/>
          <a:p>
            <a:r>
              <a:rPr lang="en-US" sz="2200" i="1" dirty="0" err="1" smtClean="0"/>
              <a:t>Sebab</a:t>
            </a:r>
            <a:r>
              <a:rPr lang="en-US" sz="2200" i="1" dirty="0" smtClean="0"/>
              <a:t> </a:t>
            </a:r>
            <a:r>
              <a:rPr lang="en-US" sz="2200" i="1" dirty="0" err="1" smtClean="0"/>
              <a:t>Akibat</a:t>
            </a:r>
            <a:r>
              <a:rPr lang="id-ID" sz="2200" dirty="0" smtClean="0"/>
              <a:t/>
            </a:r>
            <a:br>
              <a:rPr lang="id-ID" sz="2200" dirty="0" smtClean="0"/>
            </a:br>
            <a:r>
              <a:rPr lang="en-US" sz="2200" dirty="0" err="1" smtClean="0"/>
              <a:t>Pernyataan</a:t>
            </a:r>
            <a:r>
              <a:rPr lang="en-US" sz="2200" dirty="0" smtClean="0"/>
              <a:t> yang </a:t>
            </a:r>
            <a:r>
              <a:rPr lang="en-US" sz="2200" dirty="0" err="1" smtClean="0"/>
              <a:t>menjadi</a:t>
            </a:r>
            <a:r>
              <a:rPr lang="en-US" sz="2200" dirty="0" smtClean="0"/>
              <a:t> </a:t>
            </a:r>
            <a:r>
              <a:rPr lang="en-US" sz="2200" dirty="0" err="1" smtClean="0"/>
              <a:t>sebab</a:t>
            </a:r>
            <a:r>
              <a:rPr lang="en-US" sz="2200" dirty="0" smtClean="0"/>
              <a:t> </a:t>
            </a:r>
            <a:r>
              <a:rPr lang="en-US" sz="2200" dirty="0" err="1" smtClean="0"/>
              <a:t>dikemukakan</a:t>
            </a:r>
            <a:r>
              <a:rPr lang="en-US" sz="2200" dirty="0" smtClean="0"/>
              <a:t> </a:t>
            </a:r>
            <a:r>
              <a:rPr lang="en-US" sz="2200" dirty="0" err="1" smtClean="0"/>
              <a:t>kemudian</a:t>
            </a:r>
            <a:r>
              <a:rPr lang="en-US" sz="2200" dirty="0" smtClean="0"/>
              <a:t> </a:t>
            </a:r>
            <a:r>
              <a:rPr lang="en-US" sz="2200" dirty="0" err="1" smtClean="0"/>
              <a:t>langsung</a:t>
            </a:r>
            <a:r>
              <a:rPr lang="en-US" sz="2200" dirty="0" smtClean="0"/>
              <a:t> </a:t>
            </a:r>
            <a:r>
              <a:rPr lang="en-US" sz="2200" dirty="0" err="1" smtClean="0"/>
              <a:t>diikuti</a:t>
            </a:r>
            <a:r>
              <a:rPr lang="en-US" sz="2200" dirty="0" smtClean="0"/>
              <a:t> </a:t>
            </a:r>
            <a:r>
              <a:rPr lang="en-US" sz="2200" dirty="0" err="1" smtClean="0"/>
              <a:t>akibat</a:t>
            </a:r>
            <a:r>
              <a:rPr lang="en-US" sz="2200" dirty="0" smtClean="0"/>
              <a:t> yang </a:t>
            </a:r>
            <a:r>
              <a:rPr lang="en-US" sz="2200" dirty="0" err="1" smtClean="0"/>
              <a:t>ditimbulkannya</a:t>
            </a:r>
            <a:r>
              <a:rPr lang="en-US" sz="2200" dirty="0" smtClean="0"/>
              <a:t>. </a:t>
            </a:r>
            <a:r>
              <a:rPr lang="en-US" sz="2200" dirty="0" err="1" smtClean="0"/>
              <a:t>Atau</a:t>
            </a:r>
            <a:r>
              <a:rPr lang="en-US" sz="2200" dirty="0" smtClean="0"/>
              <a:t>, </a:t>
            </a:r>
            <a:r>
              <a:rPr lang="en-US" sz="2200" dirty="0" err="1" smtClean="0"/>
              <a:t>bisa</a:t>
            </a:r>
            <a:r>
              <a:rPr lang="en-US" sz="2200" dirty="0" smtClean="0"/>
              <a:t> </a:t>
            </a:r>
            <a:r>
              <a:rPr lang="en-US" sz="2200" dirty="0" err="1" smtClean="0"/>
              <a:t>juga</a:t>
            </a:r>
            <a:r>
              <a:rPr lang="en-US" sz="2200" dirty="0" smtClean="0"/>
              <a:t> </a:t>
            </a:r>
            <a:r>
              <a:rPr lang="en-US" sz="2200" dirty="0" err="1" smtClean="0"/>
              <a:t>sebaliknya</a:t>
            </a:r>
            <a:r>
              <a:rPr lang="en-US" sz="2200" dirty="0" smtClean="0"/>
              <a:t>, </a:t>
            </a:r>
            <a:r>
              <a:rPr lang="en-US" sz="2200" dirty="0" err="1" smtClean="0"/>
              <a:t>akibat</a:t>
            </a:r>
            <a:r>
              <a:rPr lang="en-US" sz="2200" dirty="0" smtClean="0"/>
              <a:t> </a:t>
            </a:r>
            <a:r>
              <a:rPr lang="en-US" sz="2200" dirty="0" err="1" smtClean="0"/>
              <a:t>didahulukan</a:t>
            </a:r>
            <a:r>
              <a:rPr lang="en-US" sz="2200" dirty="0" smtClean="0"/>
              <a:t> </a:t>
            </a:r>
            <a:r>
              <a:rPr lang="en-US" sz="2200" dirty="0" err="1" smtClean="0"/>
              <a:t>kemudian</a:t>
            </a:r>
            <a:r>
              <a:rPr lang="en-US" sz="2200" dirty="0" smtClean="0"/>
              <a:t> </a:t>
            </a:r>
            <a:r>
              <a:rPr lang="en-US" sz="2200" dirty="0" err="1" smtClean="0"/>
              <a:t>dibeberkan</a:t>
            </a:r>
            <a:r>
              <a:rPr lang="en-US" sz="2200" dirty="0" smtClean="0"/>
              <a:t> </a:t>
            </a:r>
            <a:r>
              <a:rPr lang="en-US" sz="2200" dirty="0" err="1" smtClean="0"/>
              <a:t>sebab</a:t>
            </a:r>
            <a:r>
              <a:rPr lang="en-US" sz="2200" dirty="0" smtClean="0"/>
              <a:t> – </a:t>
            </a:r>
            <a:r>
              <a:rPr lang="en-US" sz="2200" dirty="0" err="1" smtClean="0"/>
              <a:t>sebabnya</a:t>
            </a:r>
            <a:r>
              <a:rPr lang="en-US" sz="2200" dirty="0" smtClean="0"/>
              <a:t>.</a:t>
            </a:r>
            <a:r>
              <a:rPr lang="id-ID" dirty="0" smtClean="0"/>
              <a:t/>
            </a:r>
            <a:br>
              <a:rPr lang="id-ID" dirty="0" smtClean="0"/>
            </a:br>
            <a:r>
              <a:rPr lang="en-US" dirty="0" smtClean="0"/>
              <a:t> </a:t>
            </a:r>
            <a:endParaRPr lang="id-ID" dirty="0"/>
          </a:p>
        </p:txBody>
      </p:sp>
      <p:sp>
        <p:nvSpPr>
          <p:cNvPr id="3" name="Content Placeholder 2"/>
          <p:cNvSpPr>
            <a:spLocks noGrp="1"/>
          </p:cNvSpPr>
          <p:nvPr>
            <p:ph idx="1"/>
          </p:nvPr>
        </p:nvSpPr>
        <p:spPr>
          <a:xfrm>
            <a:off x="457200" y="2928934"/>
            <a:ext cx="8229600" cy="3500462"/>
          </a:xfrm>
        </p:spPr>
        <p:txBody>
          <a:bodyPr>
            <a:normAutofit fontScale="70000" lnSpcReduction="20000"/>
          </a:bodyPr>
          <a:lstStyle/>
          <a:p>
            <a:pPr>
              <a:buNone/>
            </a:pPr>
            <a:r>
              <a:rPr lang="en-US" dirty="0"/>
              <a:t> </a:t>
            </a:r>
            <a:endParaRPr lang="id-ID" dirty="0"/>
          </a:p>
          <a:p>
            <a:r>
              <a:rPr lang="en-US" i="1" dirty="0" err="1"/>
              <a:t>Contoh</a:t>
            </a:r>
            <a:endParaRPr lang="id-ID" dirty="0"/>
          </a:p>
          <a:p>
            <a:r>
              <a:rPr lang="en-US" i="1" dirty="0" err="1"/>
              <a:t>Memang</a:t>
            </a:r>
            <a:r>
              <a:rPr lang="en-US" i="1" dirty="0"/>
              <a:t> </a:t>
            </a:r>
            <a:r>
              <a:rPr lang="en-US" i="1" dirty="0" err="1"/>
              <a:t>tidak</a:t>
            </a:r>
            <a:r>
              <a:rPr lang="en-US" i="1" dirty="0"/>
              <a:t> </a:t>
            </a:r>
            <a:r>
              <a:rPr lang="en-US" i="1" dirty="0" err="1"/>
              <a:t>semua</a:t>
            </a:r>
            <a:r>
              <a:rPr lang="en-US" i="1" dirty="0"/>
              <a:t> </a:t>
            </a:r>
            <a:r>
              <a:rPr lang="en-US" i="1" dirty="0" err="1"/>
              <a:t>orang</a:t>
            </a:r>
            <a:r>
              <a:rPr lang="en-US" i="1" dirty="0"/>
              <a:t> </a:t>
            </a:r>
            <a:r>
              <a:rPr lang="en-US" i="1" dirty="0" err="1"/>
              <a:t>bodoh</a:t>
            </a:r>
            <a:r>
              <a:rPr lang="en-US" i="1" dirty="0"/>
              <a:t> </a:t>
            </a:r>
            <a:r>
              <a:rPr lang="en-US" i="1" dirty="0" err="1"/>
              <a:t>itu</a:t>
            </a:r>
            <a:r>
              <a:rPr lang="en-US" i="1" dirty="0"/>
              <a:t> </a:t>
            </a:r>
            <a:r>
              <a:rPr lang="en-US" i="1" dirty="0" err="1"/>
              <a:t>miskin</a:t>
            </a:r>
            <a:r>
              <a:rPr lang="en-US" i="1" dirty="0"/>
              <a:t> </a:t>
            </a:r>
            <a:r>
              <a:rPr lang="en-US" i="1" dirty="0" err="1"/>
              <a:t>dan</a:t>
            </a:r>
            <a:r>
              <a:rPr lang="en-US" i="1" dirty="0"/>
              <a:t> </a:t>
            </a:r>
            <a:r>
              <a:rPr lang="en-US" i="1" dirty="0" err="1"/>
              <a:t>juga</a:t>
            </a:r>
            <a:r>
              <a:rPr lang="en-US" i="1" dirty="0"/>
              <a:t> </a:t>
            </a:r>
            <a:r>
              <a:rPr lang="en-US" i="1" dirty="0" err="1"/>
              <a:t>tidak</a:t>
            </a:r>
            <a:r>
              <a:rPr lang="en-US" i="1" dirty="0"/>
              <a:t> </a:t>
            </a:r>
            <a:r>
              <a:rPr lang="en-US" i="1" dirty="0" err="1"/>
              <a:t>semua</a:t>
            </a:r>
            <a:r>
              <a:rPr lang="en-US" i="1" dirty="0"/>
              <a:t> </a:t>
            </a:r>
            <a:r>
              <a:rPr lang="en-US" i="1" dirty="0" err="1"/>
              <a:t>orang</a:t>
            </a:r>
            <a:r>
              <a:rPr lang="en-US" i="1" dirty="0"/>
              <a:t> </a:t>
            </a:r>
            <a:r>
              <a:rPr lang="en-US" i="1" dirty="0" err="1"/>
              <a:t>miskin</a:t>
            </a:r>
            <a:r>
              <a:rPr lang="en-US" i="1" dirty="0"/>
              <a:t> </a:t>
            </a:r>
            <a:r>
              <a:rPr lang="en-US" i="1" dirty="0" err="1"/>
              <a:t>itu</a:t>
            </a:r>
            <a:r>
              <a:rPr lang="en-US" i="1" dirty="0"/>
              <a:t> </a:t>
            </a:r>
            <a:r>
              <a:rPr lang="en-US" i="1" dirty="0" err="1"/>
              <a:t>bodoh</a:t>
            </a:r>
            <a:r>
              <a:rPr lang="en-US" i="1" dirty="0"/>
              <a:t>. </a:t>
            </a:r>
            <a:r>
              <a:rPr lang="en-US" i="1" dirty="0" err="1"/>
              <a:t>Tetapi</a:t>
            </a:r>
            <a:r>
              <a:rPr lang="en-US" i="1" dirty="0"/>
              <a:t>, </a:t>
            </a:r>
            <a:r>
              <a:rPr lang="en-US" i="1" dirty="0" err="1"/>
              <a:t>antara</a:t>
            </a:r>
            <a:r>
              <a:rPr lang="en-US" i="1" dirty="0"/>
              <a:t> </a:t>
            </a:r>
            <a:r>
              <a:rPr lang="en-US" i="1" dirty="0" err="1"/>
              <a:t>bodoh</a:t>
            </a:r>
            <a:r>
              <a:rPr lang="en-US" i="1" dirty="0"/>
              <a:t> </a:t>
            </a:r>
            <a:r>
              <a:rPr lang="en-US" i="1" dirty="0" err="1"/>
              <a:t>dan</a:t>
            </a:r>
            <a:r>
              <a:rPr lang="en-US" i="1" dirty="0"/>
              <a:t> </a:t>
            </a:r>
            <a:r>
              <a:rPr lang="en-US" i="1" dirty="0" err="1"/>
              <a:t>miskin</a:t>
            </a:r>
            <a:r>
              <a:rPr lang="en-US" i="1" dirty="0"/>
              <a:t> </a:t>
            </a:r>
            <a:r>
              <a:rPr lang="en-US" i="1" dirty="0" err="1"/>
              <a:t>memang</a:t>
            </a:r>
            <a:r>
              <a:rPr lang="en-US" i="1" dirty="0"/>
              <a:t> </a:t>
            </a:r>
            <a:r>
              <a:rPr lang="en-US" i="1" dirty="0" err="1"/>
              <a:t>ada</a:t>
            </a:r>
            <a:r>
              <a:rPr lang="en-US" i="1" dirty="0"/>
              <a:t> </a:t>
            </a:r>
            <a:r>
              <a:rPr lang="en-US" i="1" dirty="0" err="1"/>
              <a:t>hubungan</a:t>
            </a:r>
            <a:r>
              <a:rPr lang="en-US" i="1" dirty="0"/>
              <a:t> </a:t>
            </a:r>
            <a:r>
              <a:rPr lang="en-US" i="1" dirty="0" err="1"/>
              <a:t>sebab</a:t>
            </a:r>
            <a:r>
              <a:rPr lang="en-US" i="1" dirty="0"/>
              <a:t> </a:t>
            </a:r>
            <a:r>
              <a:rPr lang="en-US" i="1" dirty="0" err="1"/>
              <a:t>akibat</a:t>
            </a:r>
            <a:r>
              <a:rPr lang="en-US" i="1" dirty="0"/>
              <a:t> yang </a:t>
            </a:r>
            <a:r>
              <a:rPr lang="en-US" i="1" dirty="0" err="1"/>
              <a:t>nyata</a:t>
            </a:r>
            <a:r>
              <a:rPr lang="en-US" i="1" dirty="0"/>
              <a:t>. </a:t>
            </a:r>
            <a:r>
              <a:rPr lang="en-US" i="1" dirty="0" err="1"/>
              <a:t>Masyarakat</a:t>
            </a:r>
            <a:r>
              <a:rPr lang="en-US" i="1" dirty="0"/>
              <a:t> yang </a:t>
            </a:r>
            <a:r>
              <a:rPr lang="en-US" i="1" dirty="0" err="1"/>
              <a:t>bodoh</a:t>
            </a:r>
            <a:r>
              <a:rPr lang="en-US" i="1" dirty="0"/>
              <a:t> </a:t>
            </a:r>
            <a:r>
              <a:rPr lang="en-US" i="1" dirty="0" err="1"/>
              <a:t>tidak</a:t>
            </a:r>
            <a:r>
              <a:rPr lang="en-US" i="1" dirty="0"/>
              <a:t> </a:t>
            </a:r>
            <a:r>
              <a:rPr lang="en-US" i="1" dirty="0" err="1"/>
              <a:t>bisa</a:t>
            </a:r>
            <a:r>
              <a:rPr lang="en-US" i="1" dirty="0"/>
              <a:t> </a:t>
            </a:r>
            <a:r>
              <a:rPr lang="en-US" i="1" dirty="0" err="1"/>
              <a:t>melipat</a:t>
            </a:r>
            <a:r>
              <a:rPr lang="en-US" i="1" dirty="0"/>
              <a:t> </a:t>
            </a:r>
            <a:r>
              <a:rPr lang="en-US" i="1" dirty="0" err="1"/>
              <a:t>gandakan</a:t>
            </a:r>
            <a:r>
              <a:rPr lang="en-US" i="1" dirty="0"/>
              <a:t> </a:t>
            </a:r>
            <a:r>
              <a:rPr lang="en-US" i="1" dirty="0" err="1"/>
              <a:t>hasil</a:t>
            </a:r>
            <a:r>
              <a:rPr lang="en-US" i="1" dirty="0"/>
              <a:t> </a:t>
            </a:r>
            <a:r>
              <a:rPr lang="en-US" i="1" dirty="0" err="1"/>
              <a:t>pertanian</a:t>
            </a:r>
            <a:r>
              <a:rPr lang="en-US" i="1" dirty="0"/>
              <a:t> </a:t>
            </a:r>
            <a:r>
              <a:rPr lang="en-US" i="1" dirty="0" err="1"/>
              <a:t>dengan</a:t>
            </a:r>
            <a:r>
              <a:rPr lang="en-US" i="1" dirty="0"/>
              <a:t> </a:t>
            </a:r>
            <a:r>
              <a:rPr lang="en-US" i="1" dirty="0" err="1"/>
              <a:t>menggunakan</a:t>
            </a:r>
            <a:r>
              <a:rPr lang="en-US" i="1" dirty="0"/>
              <a:t> </a:t>
            </a:r>
            <a:r>
              <a:rPr lang="en-US" i="1" dirty="0" err="1"/>
              <a:t>teknik</a:t>
            </a:r>
            <a:r>
              <a:rPr lang="en-US" i="1" dirty="0"/>
              <a:t> </a:t>
            </a:r>
            <a:r>
              <a:rPr lang="en-US" i="1" dirty="0" err="1"/>
              <a:t>bertani</a:t>
            </a:r>
            <a:r>
              <a:rPr lang="en-US" i="1" dirty="0"/>
              <a:t> yang </a:t>
            </a:r>
            <a:r>
              <a:rPr lang="en-US" i="1" dirty="0" err="1"/>
              <a:t>canggih</a:t>
            </a:r>
            <a:r>
              <a:rPr lang="en-US" i="1" dirty="0"/>
              <a:t>, </a:t>
            </a:r>
            <a:r>
              <a:rPr lang="en-US" i="1" dirty="0" err="1"/>
              <a:t>tidak</a:t>
            </a:r>
            <a:r>
              <a:rPr lang="en-US" i="1" dirty="0"/>
              <a:t> </a:t>
            </a:r>
            <a:r>
              <a:rPr lang="en-US" i="1" dirty="0" err="1"/>
              <a:t>bisa</a:t>
            </a:r>
            <a:r>
              <a:rPr lang="en-US" i="1" dirty="0"/>
              <a:t> </a:t>
            </a:r>
            <a:r>
              <a:rPr lang="en-US" i="1" dirty="0" err="1"/>
              <a:t>meningkatkan</a:t>
            </a:r>
            <a:r>
              <a:rPr lang="en-US" i="1" dirty="0"/>
              <a:t> </a:t>
            </a:r>
            <a:r>
              <a:rPr lang="en-US" i="1" dirty="0" err="1"/>
              <a:t>nilai</a:t>
            </a:r>
            <a:r>
              <a:rPr lang="en-US" i="1" dirty="0"/>
              <a:t> </a:t>
            </a:r>
            <a:r>
              <a:rPr lang="en-US" i="1" dirty="0" err="1"/>
              <a:t>tambah</a:t>
            </a:r>
            <a:r>
              <a:rPr lang="en-US" i="1" dirty="0"/>
              <a:t> </a:t>
            </a:r>
            <a:r>
              <a:rPr lang="en-US" i="1" dirty="0" err="1"/>
              <a:t>suatu</a:t>
            </a:r>
            <a:r>
              <a:rPr lang="en-US" i="1" dirty="0"/>
              <a:t> </a:t>
            </a:r>
            <a:r>
              <a:rPr lang="en-US" i="1" dirty="0" err="1"/>
              <a:t>barang</a:t>
            </a:r>
            <a:r>
              <a:rPr lang="en-US" i="1" dirty="0"/>
              <a:t>. </a:t>
            </a:r>
            <a:r>
              <a:rPr lang="en-US" i="1" dirty="0" err="1"/>
              <a:t>Bahkan</a:t>
            </a:r>
            <a:r>
              <a:rPr lang="en-US" i="1" dirty="0"/>
              <a:t> </a:t>
            </a:r>
            <a:r>
              <a:rPr lang="en-US" i="1" dirty="0" err="1"/>
              <a:t>juga</a:t>
            </a:r>
            <a:r>
              <a:rPr lang="en-US" i="1" dirty="0"/>
              <a:t> </a:t>
            </a:r>
            <a:r>
              <a:rPr lang="en-US" i="1" dirty="0" err="1"/>
              <a:t>tidak</a:t>
            </a:r>
            <a:r>
              <a:rPr lang="en-US" i="1" dirty="0"/>
              <a:t> </a:t>
            </a:r>
            <a:r>
              <a:rPr lang="en-US" i="1" dirty="0" err="1"/>
              <a:t>mampu</a:t>
            </a:r>
            <a:r>
              <a:rPr lang="en-US" i="1" dirty="0"/>
              <a:t> </a:t>
            </a:r>
            <a:r>
              <a:rPr lang="en-US" i="1" dirty="0" err="1"/>
              <a:t>mengolah</a:t>
            </a:r>
            <a:r>
              <a:rPr lang="en-US" i="1" dirty="0"/>
              <a:t> </a:t>
            </a:r>
            <a:r>
              <a:rPr lang="en-US" i="1" dirty="0" err="1"/>
              <a:t>kekayaan</a:t>
            </a:r>
            <a:r>
              <a:rPr lang="en-US" i="1" dirty="0"/>
              <a:t> </a:t>
            </a:r>
            <a:r>
              <a:rPr lang="en-US" i="1" dirty="0" err="1"/>
              <a:t>alam</a:t>
            </a:r>
            <a:r>
              <a:rPr lang="en-US" i="1" dirty="0"/>
              <a:t> </a:t>
            </a:r>
            <a:r>
              <a:rPr lang="en-US" i="1" dirty="0" err="1"/>
              <a:t>berupa</a:t>
            </a:r>
            <a:r>
              <a:rPr lang="en-US" i="1" dirty="0"/>
              <a:t> </a:t>
            </a:r>
            <a:r>
              <a:rPr lang="en-US" i="1" dirty="0" err="1"/>
              <a:t>barang-barang</a:t>
            </a:r>
            <a:r>
              <a:rPr lang="en-US" i="1" dirty="0"/>
              <a:t> </a:t>
            </a:r>
            <a:r>
              <a:rPr lang="en-US" i="1" dirty="0" err="1"/>
              <a:t>tambang</a:t>
            </a:r>
            <a:r>
              <a:rPr lang="en-US" i="1" dirty="0"/>
              <a:t> </a:t>
            </a:r>
            <a:r>
              <a:rPr lang="en-US" i="1" dirty="0" err="1"/>
              <a:t>karena</a:t>
            </a:r>
            <a:r>
              <a:rPr lang="en-US" i="1" dirty="0"/>
              <a:t> </a:t>
            </a:r>
            <a:r>
              <a:rPr lang="en-US" i="1" dirty="0" err="1"/>
              <a:t>karena</a:t>
            </a:r>
            <a:r>
              <a:rPr lang="en-US" i="1" dirty="0"/>
              <a:t> </a:t>
            </a:r>
            <a:r>
              <a:rPr lang="en-US" i="1" dirty="0" err="1"/>
              <a:t>barus</a:t>
            </a:r>
            <a:r>
              <a:rPr lang="en-US" i="1" dirty="0"/>
              <a:t> </a:t>
            </a:r>
            <a:r>
              <a:rPr lang="en-US" i="1" dirty="0" err="1"/>
              <a:t>menggunakan</a:t>
            </a:r>
            <a:r>
              <a:rPr lang="en-US" i="1" dirty="0"/>
              <a:t> </a:t>
            </a:r>
            <a:r>
              <a:rPr lang="en-US" i="1" dirty="0" err="1"/>
              <a:t>teknologi</a:t>
            </a:r>
            <a:r>
              <a:rPr lang="en-US" i="1" dirty="0"/>
              <a:t> </a:t>
            </a:r>
            <a:r>
              <a:rPr lang="en-US" i="1" dirty="0" err="1"/>
              <a:t>tinggi</a:t>
            </a:r>
            <a:r>
              <a:rPr lang="en-US" i="1" dirty="0"/>
              <a:t>. </a:t>
            </a:r>
            <a:r>
              <a:rPr lang="en-US" i="1" dirty="0" err="1"/>
              <a:t>Sebaliknya</a:t>
            </a:r>
            <a:r>
              <a:rPr lang="en-US" i="1" dirty="0"/>
              <a:t> </a:t>
            </a:r>
            <a:r>
              <a:rPr lang="en-US" i="1" dirty="0" err="1"/>
              <a:t>masyarakat</a:t>
            </a:r>
            <a:r>
              <a:rPr lang="en-US" i="1" dirty="0"/>
              <a:t> </a:t>
            </a:r>
            <a:r>
              <a:rPr lang="en-US" i="1" dirty="0" err="1"/>
              <a:t>miskin</a:t>
            </a:r>
            <a:r>
              <a:rPr lang="en-US" i="1" dirty="0"/>
              <a:t> </a:t>
            </a:r>
            <a:r>
              <a:rPr lang="en-US" i="1" dirty="0" err="1"/>
              <a:t>juga</a:t>
            </a:r>
            <a:r>
              <a:rPr lang="en-US" i="1" dirty="0"/>
              <a:t> </a:t>
            </a:r>
            <a:r>
              <a:rPr lang="en-US" i="1" dirty="0" err="1"/>
              <a:t>lambat</a:t>
            </a:r>
            <a:r>
              <a:rPr lang="en-US" i="1" dirty="0"/>
              <a:t> </a:t>
            </a:r>
            <a:r>
              <a:rPr lang="en-US" i="1" dirty="0" err="1"/>
              <a:t>meningkatkan</a:t>
            </a:r>
            <a:r>
              <a:rPr lang="en-US" i="1" dirty="0"/>
              <a:t> </a:t>
            </a:r>
            <a:r>
              <a:rPr lang="en-US" i="1" dirty="0" err="1"/>
              <a:t>kualitas</a:t>
            </a:r>
            <a:r>
              <a:rPr lang="en-US" i="1" dirty="0"/>
              <a:t> </a:t>
            </a:r>
            <a:r>
              <a:rPr lang="en-US" i="1" dirty="0" err="1"/>
              <a:t>sumber</a:t>
            </a:r>
            <a:r>
              <a:rPr lang="en-US" i="1" dirty="0"/>
              <a:t> </a:t>
            </a:r>
            <a:r>
              <a:rPr lang="en-US" i="1" dirty="0" err="1"/>
              <a:t>daya</a:t>
            </a:r>
            <a:r>
              <a:rPr lang="en-US" i="1" dirty="0"/>
              <a:t> </a:t>
            </a:r>
            <a:r>
              <a:rPr lang="en-US" i="1" dirty="0" err="1"/>
              <a:t>manusia</a:t>
            </a:r>
            <a:r>
              <a:rPr lang="en-US" i="1" dirty="0"/>
              <a:t> </a:t>
            </a:r>
            <a:r>
              <a:rPr lang="en-US" i="1" dirty="0" err="1"/>
              <a:t>kanena</a:t>
            </a:r>
            <a:r>
              <a:rPr lang="en-US" i="1" dirty="0"/>
              <a:t> </a:t>
            </a:r>
            <a:r>
              <a:rPr lang="en-US" i="1" dirty="0" err="1"/>
              <a:t>pendidikan</a:t>
            </a:r>
            <a:r>
              <a:rPr lang="en-US" i="1" dirty="0"/>
              <a:t> </a:t>
            </a:r>
            <a:r>
              <a:rPr lang="en-US" i="1" dirty="0" err="1"/>
              <a:t>memerlukan</a:t>
            </a:r>
            <a:r>
              <a:rPr lang="en-US" i="1" dirty="0"/>
              <a:t> </a:t>
            </a:r>
            <a:r>
              <a:rPr lang="en-US" i="1" dirty="0" err="1"/>
              <a:t>biaya</a:t>
            </a:r>
            <a:r>
              <a:rPr lang="en-US" i="1" dirty="0"/>
              <a:t> </a:t>
            </a:r>
            <a:r>
              <a:rPr lang="en-US" i="1" dirty="0" err="1"/>
              <a:t>besar</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54230"/>
          </a:xfrm>
        </p:spPr>
        <p:txBody>
          <a:bodyPr>
            <a:normAutofit fontScale="90000"/>
          </a:bodyPr>
          <a:lstStyle/>
          <a:p>
            <a:r>
              <a:rPr lang="en-US" sz="2200" dirty="0" err="1" smtClean="0"/>
              <a:t>Menunjukkan</a:t>
            </a:r>
            <a:r>
              <a:rPr lang="en-US" sz="2200" dirty="0" smtClean="0"/>
              <a:t> Benda </a:t>
            </a:r>
            <a:r>
              <a:rPr lang="en-US" sz="2200" dirty="0" err="1" smtClean="0"/>
              <a:t>Peraga</a:t>
            </a:r>
            <a:r>
              <a:rPr lang="id-ID" sz="2200" dirty="0" smtClean="0"/>
              <a:t/>
            </a:r>
            <a:br>
              <a:rPr lang="id-ID" sz="2200" dirty="0" smtClean="0"/>
            </a:br>
            <a:r>
              <a:rPr lang="en-US" sz="2200" dirty="0" smtClean="0"/>
              <a:t>Di </a:t>
            </a:r>
            <a:r>
              <a:rPr lang="en-US" sz="2200" dirty="0" err="1" smtClean="0"/>
              <a:t>tengah-tengah</a:t>
            </a:r>
            <a:r>
              <a:rPr lang="en-US" sz="2200" dirty="0" smtClean="0"/>
              <a:t> </a:t>
            </a:r>
            <a:r>
              <a:rPr lang="en-US" sz="2200" dirty="0" err="1" smtClean="0"/>
              <a:t>kegiatan</a:t>
            </a:r>
            <a:r>
              <a:rPr lang="en-US" sz="2200" dirty="0" smtClean="0"/>
              <a:t> </a:t>
            </a:r>
            <a:r>
              <a:rPr lang="en-US" sz="2200" dirty="0" err="1" smtClean="0"/>
              <a:t>menyampaikan</a:t>
            </a:r>
            <a:r>
              <a:rPr lang="en-US" sz="2200" dirty="0" smtClean="0"/>
              <a:t> </a:t>
            </a:r>
            <a:r>
              <a:rPr lang="en-US" sz="2200" dirty="0" err="1" smtClean="0"/>
              <a:t>isi</a:t>
            </a:r>
            <a:r>
              <a:rPr lang="en-US" sz="2200" dirty="0" smtClean="0"/>
              <a:t> </a:t>
            </a:r>
            <a:r>
              <a:rPr lang="en-US" sz="2200" dirty="0" err="1" smtClean="0"/>
              <a:t>pidato</a:t>
            </a:r>
            <a:r>
              <a:rPr lang="en-US" sz="2200" dirty="0" smtClean="0"/>
              <a:t>, </a:t>
            </a:r>
            <a:r>
              <a:rPr lang="en-US" sz="2200" dirty="0" err="1" smtClean="0"/>
              <a:t>pembicara</a:t>
            </a:r>
            <a:r>
              <a:rPr lang="en-US" sz="2200" dirty="0" smtClean="0"/>
              <a:t> </a:t>
            </a:r>
            <a:r>
              <a:rPr lang="en-US" sz="2200" dirty="0" err="1" smtClean="0"/>
              <a:t>dapat</a:t>
            </a:r>
            <a:r>
              <a:rPr lang="en-US" sz="2200" dirty="0" smtClean="0"/>
              <a:t> </a:t>
            </a:r>
            <a:r>
              <a:rPr lang="en-US" sz="2200" dirty="0" err="1" smtClean="0"/>
              <a:t>menunjukkan</a:t>
            </a:r>
            <a:r>
              <a:rPr lang="en-US" sz="2200" dirty="0" smtClean="0"/>
              <a:t> </a:t>
            </a:r>
            <a:r>
              <a:rPr lang="en-US" sz="2200" dirty="0" err="1" smtClean="0"/>
              <a:t>benda</a:t>
            </a:r>
            <a:r>
              <a:rPr lang="en-US" sz="2200" dirty="0" smtClean="0"/>
              <a:t> </a:t>
            </a:r>
            <a:r>
              <a:rPr lang="en-US" sz="2200" dirty="0" err="1" smtClean="0"/>
              <a:t>peraga</a:t>
            </a:r>
            <a:r>
              <a:rPr lang="en-US" sz="2200" dirty="0" smtClean="0"/>
              <a:t> yang </a:t>
            </a:r>
            <a:r>
              <a:rPr lang="en-US" sz="2200" dirty="0" err="1" smtClean="0"/>
              <a:t>erat</a:t>
            </a:r>
            <a:r>
              <a:rPr lang="en-US" sz="2200" dirty="0" smtClean="0"/>
              <a:t> </a:t>
            </a:r>
            <a:r>
              <a:rPr lang="en-US" sz="2200" dirty="0" err="1" smtClean="0"/>
              <a:t>hubungannya</a:t>
            </a:r>
            <a:r>
              <a:rPr lang="en-US" sz="2200" dirty="0" smtClean="0"/>
              <a:t> </a:t>
            </a:r>
            <a:r>
              <a:rPr lang="en-US" sz="2200" dirty="0" err="1" smtClean="0"/>
              <a:t>dengan</a:t>
            </a:r>
            <a:r>
              <a:rPr lang="en-US" sz="2200" dirty="0" smtClean="0"/>
              <a:t> </a:t>
            </a:r>
            <a:r>
              <a:rPr lang="en-US" sz="2200" dirty="0" err="1" smtClean="0"/>
              <a:t>masalah</a:t>
            </a:r>
            <a:r>
              <a:rPr lang="en-US" sz="2200" dirty="0" smtClean="0"/>
              <a:t> yang </a:t>
            </a:r>
            <a:r>
              <a:rPr lang="en-US" sz="2200" dirty="0" err="1" smtClean="0"/>
              <a:t>dipidatokan</a:t>
            </a:r>
            <a:r>
              <a:rPr lang="en-US" sz="2200" dirty="0" smtClean="0"/>
              <a:t>. </a:t>
            </a:r>
            <a:r>
              <a:rPr lang="en-US" sz="2200" dirty="0" err="1" smtClean="0"/>
              <a:t>Kadang</a:t>
            </a:r>
            <a:r>
              <a:rPr lang="en-US" sz="2200" dirty="0" smtClean="0"/>
              <a:t> - </a:t>
            </a:r>
            <a:r>
              <a:rPr lang="en-US" sz="2200" dirty="0" err="1" smtClean="0"/>
              <a:t>kadang</a:t>
            </a:r>
            <a:r>
              <a:rPr lang="en-US" sz="2200" dirty="0" smtClean="0"/>
              <a:t> </a:t>
            </a:r>
            <a:r>
              <a:rPr lang="en-US" sz="2200" dirty="0" err="1" smtClean="0"/>
              <a:t>kehadiran</a:t>
            </a:r>
            <a:r>
              <a:rPr lang="en-US" sz="2200" dirty="0" smtClean="0"/>
              <a:t> </a:t>
            </a:r>
            <a:r>
              <a:rPr lang="en-US" sz="2200" dirty="0" err="1" smtClean="0"/>
              <a:t>alat</a:t>
            </a:r>
            <a:r>
              <a:rPr lang="en-US" sz="2200" dirty="0" smtClean="0"/>
              <a:t> </a:t>
            </a:r>
            <a:r>
              <a:rPr lang="en-US" sz="2200" dirty="0" err="1" smtClean="0"/>
              <a:t>peraga</a:t>
            </a:r>
            <a:r>
              <a:rPr lang="en-US" sz="2200" dirty="0" smtClean="0"/>
              <a:t> </a:t>
            </a:r>
            <a:r>
              <a:rPr lang="en-US" sz="2200" dirty="0" err="1" smtClean="0"/>
              <a:t>itu</a:t>
            </a:r>
            <a:r>
              <a:rPr lang="en-US" sz="2200" dirty="0" smtClean="0"/>
              <a:t> </a:t>
            </a:r>
            <a:r>
              <a:rPr lang="en-US" sz="2200" dirty="0" err="1" smtClean="0"/>
              <a:t>menjadi</a:t>
            </a:r>
            <a:r>
              <a:rPr lang="en-US" sz="2200" dirty="0" smtClean="0"/>
              <a:t> </a:t>
            </a:r>
            <a:r>
              <a:rPr lang="en-US" sz="2200" dirty="0" err="1" smtClean="0"/>
              <a:t>wajib</a:t>
            </a:r>
            <a:r>
              <a:rPr lang="en-US" sz="2200" dirty="0" smtClean="0"/>
              <a:t> </a:t>
            </a:r>
            <a:r>
              <a:rPr lang="en-US" sz="2200" dirty="0" err="1" smtClean="0"/>
              <a:t>karena</a:t>
            </a:r>
            <a:r>
              <a:rPr lang="en-US" sz="2200" dirty="0" smtClean="0"/>
              <a:t> </a:t>
            </a:r>
            <a:r>
              <a:rPr lang="en-US" sz="2200" dirty="0" err="1" smtClean="0"/>
              <a:t>tanpa</a:t>
            </a:r>
            <a:r>
              <a:rPr lang="en-US" sz="2200" dirty="0" smtClean="0"/>
              <a:t> </a:t>
            </a:r>
            <a:r>
              <a:rPr lang="en-US" sz="2200" dirty="0" err="1" smtClean="0"/>
              <a:t>benda</a:t>
            </a:r>
            <a:r>
              <a:rPr lang="en-US" sz="2200" dirty="0" smtClean="0"/>
              <a:t> </a:t>
            </a:r>
            <a:r>
              <a:rPr lang="en-US" sz="2200" dirty="0" err="1" smtClean="0"/>
              <a:t>peraga</a:t>
            </a:r>
            <a:r>
              <a:rPr lang="en-US" sz="2200" dirty="0" smtClean="0"/>
              <a:t> </a:t>
            </a:r>
            <a:r>
              <a:rPr lang="en-US" sz="2200" dirty="0" err="1" smtClean="0"/>
              <a:t>pendengar</a:t>
            </a:r>
            <a:r>
              <a:rPr lang="en-US" sz="2200" dirty="0" smtClean="0"/>
              <a:t> </a:t>
            </a:r>
            <a:r>
              <a:rPr lang="en-US" sz="2200" dirty="0" err="1" smtClean="0"/>
              <a:t>tak</a:t>
            </a:r>
            <a:r>
              <a:rPr lang="en-US" sz="2200" dirty="0" smtClean="0"/>
              <a:t> </a:t>
            </a:r>
            <a:r>
              <a:rPr lang="en-US" sz="2200" dirty="0" err="1" smtClean="0"/>
              <a:t>bisa</a:t>
            </a:r>
            <a:r>
              <a:rPr lang="en-US" sz="2200" dirty="0" smtClean="0"/>
              <a:t> </a:t>
            </a:r>
            <a:r>
              <a:rPr lang="en-US" sz="2200" dirty="0" err="1" smtClean="0"/>
              <a:t>memahami</a:t>
            </a:r>
            <a:r>
              <a:rPr lang="en-US" sz="2200" dirty="0" smtClean="0"/>
              <a:t> </a:t>
            </a:r>
            <a:r>
              <a:rPr lang="en-US" sz="2200" dirty="0" err="1" smtClean="0"/>
              <a:t>dengan</a:t>
            </a:r>
            <a:r>
              <a:rPr lang="en-US" sz="2200" dirty="0" smtClean="0"/>
              <a:t> </a:t>
            </a:r>
            <a:r>
              <a:rPr lang="en-US" sz="2200" dirty="0" err="1" smtClean="0"/>
              <a:t>baik</a:t>
            </a:r>
            <a:r>
              <a:rPr lang="en-US" sz="2200" dirty="0" smtClean="0"/>
              <a:t>.</a:t>
            </a:r>
            <a:r>
              <a:rPr lang="id-ID" dirty="0" smtClean="0"/>
              <a:t/>
            </a:r>
            <a:br>
              <a:rPr lang="id-ID" dirty="0" smtClean="0"/>
            </a:br>
            <a:endParaRPr lang="id-ID" dirty="0"/>
          </a:p>
        </p:txBody>
      </p:sp>
      <p:sp>
        <p:nvSpPr>
          <p:cNvPr id="3" name="Content Placeholder 2"/>
          <p:cNvSpPr>
            <a:spLocks noGrp="1"/>
          </p:cNvSpPr>
          <p:nvPr>
            <p:ph idx="1"/>
          </p:nvPr>
        </p:nvSpPr>
        <p:spPr>
          <a:xfrm>
            <a:off x="457200" y="2643182"/>
            <a:ext cx="8229600" cy="3482981"/>
          </a:xfrm>
        </p:spPr>
        <p:txBody>
          <a:bodyPr>
            <a:normAutofit fontScale="77500" lnSpcReduction="20000"/>
          </a:bodyPr>
          <a:lstStyle/>
          <a:p>
            <a:r>
              <a:rPr lang="en-US" dirty="0" err="1" smtClean="0"/>
              <a:t>Contoh</a:t>
            </a:r>
            <a:endParaRPr lang="id-ID" dirty="0"/>
          </a:p>
          <a:p>
            <a:r>
              <a:rPr lang="en-US" i="1" dirty="0" err="1"/>
              <a:t>Narkoba</a:t>
            </a:r>
            <a:r>
              <a:rPr lang="en-US" i="1" dirty="0"/>
              <a:t> yang </a:t>
            </a:r>
            <a:r>
              <a:rPr lang="en-US" i="1" dirty="0" err="1" smtClean="0"/>
              <a:t>sekarang</a:t>
            </a:r>
            <a:r>
              <a:rPr lang="en-US" i="1" dirty="0" smtClean="0"/>
              <a:t> </a:t>
            </a:r>
            <a:r>
              <a:rPr lang="en-US" i="1" dirty="0" err="1"/>
              <a:t>kita</a:t>
            </a:r>
            <a:r>
              <a:rPr lang="en-US" i="1" dirty="0"/>
              <a:t> </a:t>
            </a:r>
            <a:r>
              <a:rPr lang="en-US" i="1" dirty="0" err="1"/>
              <a:t>perangi</a:t>
            </a:r>
            <a:r>
              <a:rPr lang="en-US" i="1" dirty="0"/>
              <a:t> </a:t>
            </a:r>
            <a:r>
              <a:rPr lang="en-US" i="1" dirty="0" err="1"/>
              <a:t>itu</a:t>
            </a:r>
            <a:r>
              <a:rPr lang="en-US" i="1" dirty="0"/>
              <a:t> </a:t>
            </a:r>
            <a:r>
              <a:rPr lang="en-US" i="1" dirty="0" err="1" smtClean="0"/>
              <a:t>jenisn</a:t>
            </a:r>
            <a:r>
              <a:rPr lang="id-ID" i="1" dirty="0" smtClean="0"/>
              <a:t>y</a:t>
            </a:r>
            <a:r>
              <a:rPr lang="en-US" i="1" dirty="0" smtClean="0"/>
              <a:t>a </a:t>
            </a:r>
            <a:r>
              <a:rPr lang="en-US" i="1" dirty="0" err="1"/>
              <a:t>bermacam-macam</a:t>
            </a:r>
            <a:r>
              <a:rPr lang="en-US" i="1" dirty="0"/>
              <a:t>. Yang </a:t>
            </a:r>
            <a:r>
              <a:rPr lang="en-US" i="1" dirty="0" err="1"/>
              <a:t>ini</a:t>
            </a:r>
            <a:r>
              <a:rPr lang="en-US" i="1" dirty="0"/>
              <a:t>, </a:t>
            </a:r>
            <a:r>
              <a:rPr lang="en-US" i="1" dirty="0" err="1"/>
              <a:t>ekstasi</a:t>
            </a:r>
            <a:r>
              <a:rPr lang="en-US" i="1" dirty="0"/>
              <a:t> (</a:t>
            </a:r>
            <a:r>
              <a:rPr lang="en-US" i="1" dirty="0" err="1"/>
              <a:t>sambil</a:t>
            </a:r>
            <a:r>
              <a:rPr lang="en-US" i="1" dirty="0"/>
              <a:t> </a:t>
            </a:r>
            <a:r>
              <a:rPr lang="en-US" i="1" dirty="0" err="1"/>
              <a:t>tangan</a:t>
            </a:r>
            <a:r>
              <a:rPr lang="en-US" i="1" dirty="0"/>
              <a:t> </a:t>
            </a:r>
            <a:r>
              <a:rPr lang="en-US" i="1" dirty="0" err="1"/>
              <a:t>diacungkan</a:t>
            </a:r>
            <a:r>
              <a:rPr lang="en-US" i="1" dirty="0"/>
              <a:t> </a:t>
            </a:r>
            <a:r>
              <a:rPr lang="en-US" i="1" dirty="0" err="1"/>
              <a:t>menunjukkan</a:t>
            </a:r>
            <a:r>
              <a:rPr lang="en-US" i="1" dirty="0"/>
              <a:t> </a:t>
            </a:r>
            <a:r>
              <a:rPr lang="en-US" i="1" dirty="0" err="1"/>
              <a:t>benda</a:t>
            </a:r>
            <a:r>
              <a:rPr lang="en-US" i="1" dirty="0"/>
              <a:t> </a:t>
            </a:r>
            <a:r>
              <a:rPr lang="en-US" i="1" dirty="0" err="1"/>
              <a:t>peraga</a:t>
            </a:r>
            <a:r>
              <a:rPr lang="en-US" i="1" dirty="0"/>
              <a:t> </a:t>
            </a:r>
            <a:r>
              <a:rPr lang="en-US" i="1" dirty="0" err="1"/>
              <a:t>itu</a:t>
            </a:r>
            <a:r>
              <a:rPr lang="en-US" i="1" dirty="0"/>
              <a:t>). </a:t>
            </a:r>
            <a:r>
              <a:rPr lang="en-US" i="1" dirty="0" err="1"/>
              <a:t>ini</a:t>
            </a:r>
            <a:r>
              <a:rPr lang="en-US" i="1" dirty="0"/>
              <a:t>, (</a:t>
            </a:r>
            <a:r>
              <a:rPr lang="en-US" i="1" dirty="0" err="1"/>
              <a:t>sambil</a:t>
            </a:r>
            <a:r>
              <a:rPr lang="en-US" i="1" dirty="0"/>
              <a:t> </a:t>
            </a:r>
            <a:r>
              <a:rPr lang="en-US" i="1" dirty="0" err="1"/>
              <a:t>menunjukkan</a:t>
            </a:r>
            <a:r>
              <a:rPr lang="en-US" i="1" dirty="0"/>
              <a:t> </a:t>
            </a:r>
            <a:r>
              <a:rPr lang="en-US" i="1" dirty="0" err="1"/>
              <a:t>benda</a:t>
            </a:r>
            <a:r>
              <a:rPr lang="en-US" i="1" dirty="0"/>
              <a:t> </a:t>
            </a:r>
            <a:r>
              <a:rPr lang="en-US" i="1" dirty="0" err="1"/>
              <a:t>peraga</a:t>
            </a:r>
            <a:r>
              <a:rPr lang="en-US" i="1" dirty="0"/>
              <a:t> yang lain) </a:t>
            </a:r>
            <a:r>
              <a:rPr lang="en-US" i="1" dirty="0" err="1"/>
              <a:t>seperti</a:t>
            </a:r>
            <a:r>
              <a:rPr lang="en-US" i="1" dirty="0"/>
              <a:t> </a:t>
            </a:r>
            <a:r>
              <a:rPr lang="en-US" i="1" dirty="0" err="1"/>
              <a:t>tepung</a:t>
            </a:r>
            <a:r>
              <a:rPr lang="en-US" i="1" dirty="0"/>
              <a:t> </a:t>
            </a:r>
            <a:r>
              <a:rPr lang="en-US" i="1" dirty="0" err="1"/>
              <a:t>namanya</a:t>
            </a:r>
            <a:r>
              <a:rPr lang="en-US" i="1" dirty="0"/>
              <a:t> heroin. </a:t>
            </a:r>
            <a:r>
              <a:rPr lang="en-US" i="1" dirty="0" err="1"/>
              <a:t>Lalu</a:t>
            </a:r>
            <a:r>
              <a:rPr lang="en-US" i="1" dirty="0"/>
              <a:t> yang </a:t>
            </a:r>
            <a:r>
              <a:rPr lang="en-US" i="1" dirty="0" err="1"/>
              <a:t>disebut-sebut</a:t>
            </a:r>
            <a:r>
              <a:rPr lang="en-US" i="1" dirty="0"/>
              <a:t> </a:t>
            </a:r>
            <a:r>
              <a:rPr lang="en-US" i="1" dirty="0" err="1"/>
              <a:t>bernama</a:t>
            </a:r>
            <a:r>
              <a:rPr lang="en-US" i="1" dirty="0"/>
              <a:t> Ganja </a:t>
            </a:r>
            <a:r>
              <a:rPr lang="en-US" i="1" dirty="0" err="1"/>
              <a:t>itu</a:t>
            </a:r>
            <a:r>
              <a:rPr lang="en-US" i="1" dirty="0"/>
              <a:t>, </a:t>
            </a:r>
            <a:r>
              <a:rPr lang="en-US" i="1" dirty="0" err="1"/>
              <a:t>ini</a:t>
            </a:r>
            <a:r>
              <a:rPr lang="en-US" i="1" dirty="0"/>
              <a:t> </a:t>
            </a:r>
            <a:r>
              <a:rPr lang="en-US" i="1" dirty="0" err="1"/>
              <a:t>Dulu</a:t>
            </a:r>
            <a:r>
              <a:rPr lang="en-US" i="1" dirty="0"/>
              <a:t>, </a:t>
            </a:r>
            <a:r>
              <a:rPr lang="en-US" i="1" dirty="0" err="1"/>
              <a:t>banyak</a:t>
            </a:r>
            <a:r>
              <a:rPr lang="en-US" i="1" dirty="0"/>
              <a:t> </a:t>
            </a:r>
            <a:r>
              <a:rPr lang="en-US" i="1" dirty="0" err="1"/>
              <a:t>orang</a:t>
            </a:r>
            <a:r>
              <a:rPr lang="en-US" i="1" dirty="0"/>
              <a:t> </a:t>
            </a:r>
            <a:r>
              <a:rPr lang="en-US" i="1" dirty="0" err="1"/>
              <a:t>menyalahgunakan</a:t>
            </a:r>
            <a:r>
              <a:rPr lang="en-US" i="1" dirty="0"/>
              <a:t> </a:t>
            </a:r>
            <a:r>
              <a:rPr lang="en-US" i="1" dirty="0" err="1"/>
              <a:t>candu</a:t>
            </a:r>
            <a:r>
              <a:rPr lang="en-US" i="1" dirty="0"/>
              <a:t>. Nah, </a:t>
            </a:r>
            <a:r>
              <a:rPr lang="en-US" i="1" dirty="0" err="1"/>
              <a:t>ini</a:t>
            </a:r>
            <a:r>
              <a:rPr lang="en-US" i="1" dirty="0"/>
              <a:t> yang </a:t>
            </a:r>
            <a:r>
              <a:rPr lang="en-US" i="1" dirty="0" err="1"/>
              <a:t>namanya</a:t>
            </a:r>
            <a:r>
              <a:rPr lang="en-US" i="1" dirty="0"/>
              <a:t> </a:t>
            </a:r>
            <a:r>
              <a:rPr lang="en-US" i="1" dirty="0" err="1"/>
              <a:t>candu</a:t>
            </a:r>
            <a:r>
              <a:rPr lang="en-US" i="1" dirty="0"/>
              <a:t>. </a:t>
            </a:r>
            <a:r>
              <a:rPr lang="en-US" i="1" dirty="0" err="1"/>
              <a:t>Semuanya</a:t>
            </a:r>
            <a:r>
              <a:rPr lang="en-US" i="1" dirty="0"/>
              <a:t> </a:t>
            </a:r>
            <a:r>
              <a:rPr lang="en-US" i="1" dirty="0" err="1"/>
              <a:t>ini</a:t>
            </a:r>
            <a:r>
              <a:rPr lang="en-US" i="1" dirty="0"/>
              <a:t> </a:t>
            </a:r>
            <a:r>
              <a:rPr lang="en-US" i="1" dirty="0" err="1"/>
              <a:t>sangat</a:t>
            </a:r>
            <a:r>
              <a:rPr lang="en-US" i="1" dirty="0"/>
              <a:t> </a:t>
            </a:r>
            <a:r>
              <a:rPr lang="en-US" i="1" dirty="0" err="1"/>
              <a:t>berbahaya</a:t>
            </a:r>
            <a:r>
              <a:rPr lang="en-US" i="1" dirty="0"/>
              <a:t> </a:t>
            </a:r>
            <a:r>
              <a:rPr lang="en-US" i="1" dirty="0" err="1"/>
              <a:t>bagi</a:t>
            </a:r>
            <a:r>
              <a:rPr lang="en-US" i="1" dirty="0"/>
              <a:t> </a:t>
            </a:r>
            <a:r>
              <a:rPr lang="en-US" i="1" dirty="0" err="1"/>
              <a:t>kesehatan</a:t>
            </a:r>
            <a:r>
              <a:rPr lang="en-US" i="1" dirty="0"/>
              <a:t>. </a:t>
            </a:r>
            <a:r>
              <a:rPr lang="en-US" i="1" dirty="0" err="1"/>
              <a:t>Semuanya</a:t>
            </a:r>
            <a:r>
              <a:rPr lang="en-US" i="1" dirty="0"/>
              <a:t> </a:t>
            </a:r>
            <a:r>
              <a:rPr lang="en-US" i="1" dirty="0" err="1"/>
              <a:t>ini</a:t>
            </a:r>
            <a:r>
              <a:rPr lang="en-US" i="1" dirty="0"/>
              <a:t> </a:t>
            </a:r>
            <a:r>
              <a:rPr lang="en-US" i="1" dirty="0" err="1"/>
              <a:t>pembunuh</a:t>
            </a:r>
            <a:r>
              <a:rPr lang="en-US" i="1" dirty="0"/>
              <a:t> </a:t>
            </a:r>
            <a:r>
              <a:rPr lang="en-US" i="1" dirty="0" err="1"/>
              <a:t>kelas</a:t>
            </a:r>
            <a:r>
              <a:rPr lang="en-US" i="1" dirty="0"/>
              <a:t> </a:t>
            </a:r>
            <a:r>
              <a:rPr lang="en-US" i="1" dirty="0" err="1"/>
              <a:t>wahid</a:t>
            </a:r>
            <a:r>
              <a:rPr lang="en-US" i="1" dirty="0"/>
              <a:t>. </a:t>
            </a:r>
            <a:r>
              <a:rPr lang="en-US" i="1" dirty="0" err="1"/>
              <a:t>Ada</a:t>
            </a:r>
            <a:r>
              <a:rPr lang="en-US" i="1" dirty="0"/>
              <a:t> yang </a:t>
            </a:r>
            <a:r>
              <a:rPr lang="en-US" i="1" dirty="0" err="1"/>
              <a:t>cara</a:t>
            </a:r>
            <a:r>
              <a:rPr lang="en-US" i="1" dirty="0"/>
              <a:t> </a:t>
            </a:r>
            <a:r>
              <a:rPr lang="en-US" i="1" dirty="0" err="1"/>
              <a:t>membunuhnya</a:t>
            </a:r>
            <a:r>
              <a:rPr lang="en-US" i="1" dirty="0"/>
              <a:t> </a:t>
            </a:r>
            <a:r>
              <a:rPr lang="en-US" i="1" dirty="0" err="1"/>
              <a:t>pelan</a:t>
            </a:r>
            <a:r>
              <a:rPr lang="en-US" i="1" dirty="0"/>
              <a:t> – </a:t>
            </a:r>
            <a:r>
              <a:rPr lang="en-US" i="1" dirty="0" err="1"/>
              <a:t>pelan</a:t>
            </a:r>
            <a:r>
              <a:rPr lang="en-US" i="1" dirty="0"/>
              <a:t>, </a:t>
            </a:r>
            <a:r>
              <a:rPr lang="en-US" i="1" dirty="0" err="1"/>
              <a:t>tapi</a:t>
            </a:r>
            <a:r>
              <a:rPr lang="en-US" i="1" dirty="0"/>
              <a:t> </a:t>
            </a:r>
            <a:r>
              <a:rPr lang="en-US" i="1" dirty="0" err="1"/>
              <a:t>ada</a:t>
            </a:r>
            <a:r>
              <a:rPr lang="en-US" i="1" dirty="0"/>
              <a:t> </a:t>
            </a:r>
            <a:r>
              <a:rPr lang="en-US" i="1" dirty="0" err="1"/>
              <a:t>juga</a:t>
            </a:r>
            <a:r>
              <a:rPr lang="en-US" i="1" dirty="0"/>
              <a:t> yang </a:t>
            </a:r>
            <a:r>
              <a:rPr lang="en-US" i="1" dirty="0" err="1"/>
              <a:t>amat</a:t>
            </a:r>
            <a:r>
              <a:rPr lang="en-US" i="1" dirty="0"/>
              <a:t> </a:t>
            </a:r>
            <a:r>
              <a:rPr lang="en-US" i="1" dirty="0" err="1"/>
              <a:t>sadis</a:t>
            </a:r>
            <a:r>
              <a:rPr lang="en-US" i="1" dirty="0"/>
              <a:t>, </a:t>
            </a:r>
            <a:r>
              <a:rPr lang="en-US" i="1" dirty="0" err="1"/>
              <a:t>yaitu</a:t>
            </a:r>
            <a:r>
              <a:rPr lang="en-US" i="1" dirty="0"/>
              <a:t> </a:t>
            </a:r>
            <a:r>
              <a:rPr lang="en-US" i="1" dirty="0" err="1"/>
              <a:t>menyerang</a:t>
            </a:r>
            <a:r>
              <a:rPr lang="en-US" i="1" dirty="0"/>
              <a:t> </a:t>
            </a:r>
            <a:r>
              <a:rPr lang="en-US" i="1" dirty="0" err="1"/>
              <a:t>dengan</a:t>
            </a:r>
            <a:r>
              <a:rPr lang="en-US" i="1" dirty="0"/>
              <a:t> </a:t>
            </a:r>
            <a:r>
              <a:rPr lang="en-US" i="1" dirty="0" err="1"/>
              <a:t>ganas</a:t>
            </a:r>
            <a:r>
              <a:rPr lang="en-US" i="1" dirty="0"/>
              <a:t>. </a:t>
            </a:r>
            <a:r>
              <a:rPr lang="en-US" i="1" dirty="0" err="1"/>
              <a:t>Karena</a:t>
            </a:r>
            <a:r>
              <a:rPr lang="en-US" i="1" dirty="0"/>
              <a:t> </a:t>
            </a:r>
            <a:r>
              <a:rPr lang="en-US" i="1" dirty="0" err="1"/>
              <a:t>itu</a:t>
            </a:r>
            <a:r>
              <a:rPr lang="en-US" i="1" dirty="0"/>
              <a:t>, </a:t>
            </a:r>
            <a:r>
              <a:rPr lang="en-US" i="1" dirty="0" err="1"/>
              <a:t>narkoba</a:t>
            </a:r>
            <a:r>
              <a:rPr lang="en-US" i="1" dirty="0"/>
              <a:t> </a:t>
            </a:r>
            <a:r>
              <a:rPr lang="en-US" i="1" dirty="0" err="1"/>
              <a:t>harus</a:t>
            </a:r>
            <a:r>
              <a:rPr lang="en-US" i="1" dirty="0"/>
              <a:t> </a:t>
            </a:r>
            <a:r>
              <a:rPr lang="en-US" i="1" dirty="0" err="1"/>
              <a:t>kita</a:t>
            </a:r>
            <a:r>
              <a:rPr lang="en-US" i="1" dirty="0"/>
              <a:t> </a:t>
            </a:r>
            <a:r>
              <a:rPr lang="en-US" i="1" dirty="0" err="1"/>
              <a:t>jauhi</a:t>
            </a:r>
            <a:r>
              <a:rPr lang="en-US" i="1" dirty="0"/>
              <a:t>.</a:t>
            </a:r>
            <a:endParaRPr lang="id-ID" dirty="0"/>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2385</TotalTime>
  <Words>625</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Pada umumnya isi pidato berupa penjelasan dan   pokok – pokok persoalan yang akan disampaikan pembicara. Bagaimana menjelaskannya? Cara-cara berikut ini dapat dipilih atau di gabungkan satu dengan yang lain.  </vt:lpstr>
      <vt:lpstr>Mendefinisikan Definisi sering pula disebut batasan karena penjelasannya bersifat membatasi  hal yang didefinisikan itu untuk membedakan dengan hal yang lain.</vt:lpstr>
      <vt:lpstr>Menanyakan dan Menjawab Sebuah pertanyaan sengaja dilontarkan, beberapa saat kemudian jawabannya disampaikan dengan lengkap. pertanyaan itu berguna untuk memancing perhatian pendengar karena pendengar ingin mengetahui jawabannya. Biasanya teknik ini digunakan pembicara untuk menyampaikan penjelasan (berupa jawaban itu) yang penting. </vt:lpstr>
      <vt:lpstr>Membandingkan  Menjelaskan suatu masalah dapat dilakukan dengan cara membandingkan dengan masalah lain. Masalah yang dipakai sebagai pembanding ini harus masalah yang lebih konkret atau masalah lain yang sudah dikenal oleh pendengar. </vt:lpstr>
      <vt:lpstr>Memberi Contoh Sesuatu pertanyaan langsung diikuti contoh agar pendengar dapat segera menangkap dan memahami pernyataan itu. Akan lebih baik bila contoh yang diberikan itu dekat dengan lingkungan pendengar, atau dirasakan oleh pendengar.</vt:lpstr>
      <vt:lpstr>Memberi Bukti Suatu pernyataan langsung diberi bukti agar pendengar segera meyakini kebenaran pernyataan itu. Bukti yang diberikan bisa berupa kisah nyata, peristiwa yang benar - benar tejadi, bisa juga berupa benda peraga yang sudah disiapkan oleh pembicara. </vt:lpstr>
      <vt:lpstr>Alasan Untuk meyakinkan pendengar, sebuah pernyataan langsung diikuti alasan yang masuk akal. Alasan yang diberikan tidak perlu terlalu panjang karena dapat mengaburkan masalah. Sebaliknya, alasan itu sedapat-dapatnya singkat tetapi akurat sehingga sulit dibantah.</vt:lpstr>
      <vt:lpstr>Sebab Akibat Pernyataan yang menjadi sebab dikemukakan kemudian langsung diikuti akibat yang ditimbulkannya. Atau, bisa juga sebaliknya, akibat didahulukan kemudian dibeberkan sebab – sebabnya.  </vt:lpstr>
      <vt:lpstr>Menunjukkan Benda Peraga Di tengah-tengah kegiatan menyampaikan isi pidato, pembicara dapat menunjukkan benda peraga yang erat hubungannya dengan masalah yang dipidatokan. Kadang - kadang kehadiran alat peraga itu menjadi wajib karena tanpa benda peraga pendengar tak bisa memahami dengan baik. </vt:lpstr>
      <vt:lpstr> Ilustrasi Ilustrasi sebenarnya bukan sembarang cerita, melainkan cerita yang dirancang khusus untuk menguatkan penjelasaan. Kehadiran ilustrasi dalam pidato amat berguna karena selain memperjelas pembahasan juga dapat menarik perhatian pendengar. Syaratnya, ilustrasi itu tidak terlalu panjang dan. benar-benar sesuai dengan masalah yang dibahas.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Pada umumnya isi pidato berupa penjelasan dan pokok – pokok persoalan yang akan disampaikan pembicara. Bagaimana menjelaskannya? Cara-cara berikut ini dapat dipilih atau di gabungkan satu dengan yang lain.</dc:title>
  <dc:creator>compaq</dc:creator>
  <cp:lastModifiedBy>Manap</cp:lastModifiedBy>
  <cp:revision>15</cp:revision>
  <dcterms:created xsi:type="dcterms:W3CDTF">2010-01-11T13:18:43Z</dcterms:created>
  <dcterms:modified xsi:type="dcterms:W3CDTF">2012-10-23T09:37:58Z</dcterms:modified>
</cp:coreProperties>
</file>