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CA51-3C6F-4588-A0B6-A57D209AB665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4376-9C82-4F06-A484-CF4DB215BC57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CA51-3C6F-4588-A0B6-A57D209AB665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4376-9C82-4F06-A484-CF4DB215B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CA51-3C6F-4588-A0B6-A57D209AB665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4376-9C82-4F06-A484-CF4DB215B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CA51-3C6F-4588-A0B6-A57D209AB665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4376-9C82-4F06-A484-CF4DB215B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CA51-3C6F-4588-A0B6-A57D209AB665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4376-9C82-4F06-A484-CF4DB215BC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CA51-3C6F-4588-A0B6-A57D209AB665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4376-9C82-4F06-A484-CF4DB215B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CA51-3C6F-4588-A0B6-A57D209AB665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4376-9C82-4F06-A484-CF4DB215B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CA51-3C6F-4588-A0B6-A57D209AB665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4376-9C82-4F06-A484-CF4DB215B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CA51-3C6F-4588-A0B6-A57D209AB665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4376-9C82-4F06-A484-CF4DB215B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CA51-3C6F-4588-A0B6-A57D209AB665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4376-9C82-4F06-A484-CF4DB215BC57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CA51-3C6F-4588-A0B6-A57D209AB665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4376-9C82-4F06-A484-CF4DB215BC57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D7FCA51-3C6F-4588-A0B6-A57D209AB665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AD64376-9C82-4F06-A484-CF4DB215BC5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18287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DEMOKRASI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7467600" cy="1295400"/>
          </a:xfrm>
        </p:spPr>
        <p:txBody>
          <a:bodyPr>
            <a:normAutofit/>
          </a:bodyPr>
          <a:lstStyle/>
          <a:p>
            <a:pPr algn="r"/>
            <a:r>
              <a:rPr lang="en-US" sz="2400" b="1" i="1" dirty="0" smtClean="0">
                <a:latin typeface="Aharoni" pitchFamily="2" charset="-79"/>
                <a:cs typeface="Aharoni" pitchFamily="2" charset="-79"/>
              </a:rPr>
              <a:t>ANDRIAS DARMAYADI, M.SI</a:t>
            </a:r>
          </a:p>
          <a:p>
            <a:pPr algn="r"/>
            <a:r>
              <a:rPr lang="en-US" sz="2400" b="1" i="1" dirty="0" smtClean="0">
                <a:latin typeface="Aharoni" pitchFamily="2" charset="-79"/>
                <a:cs typeface="Aharoni" pitchFamily="2" charset="-79"/>
              </a:rPr>
              <a:t>PENGANTAR ILMU POLITIK</a:t>
            </a:r>
            <a:endParaRPr lang="en-US" sz="2400" b="1" i="1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2955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ISTILAH &amp; BAHASA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l-GR" dirty="0" smtClean="0"/>
              <a:t>δημοκρατία – (</a:t>
            </a:r>
            <a:r>
              <a:rPr lang="en-US" i="1" dirty="0" err="1" smtClean="0"/>
              <a:t>dēmokratía</a:t>
            </a:r>
            <a:r>
              <a:rPr lang="en-US" dirty="0" smtClean="0"/>
              <a:t>) "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",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kata </a:t>
            </a:r>
            <a:r>
              <a:rPr lang="el-GR" dirty="0" smtClean="0"/>
              <a:t>δῆμος (</a:t>
            </a:r>
            <a:r>
              <a:rPr lang="en-US" i="1" dirty="0" err="1" smtClean="0"/>
              <a:t>dêmos</a:t>
            </a:r>
            <a:r>
              <a:rPr lang="en-US" dirty="0" smtClean="0"/>
              <a:t>) "</a:t>
            </a:r>
            <a:r>
              <a:rPr lang="en-US" dirty="0" err="1" smtClean="0"/>
              <a:t>rakyat</a:t>
            </a:r>
            <a:r>
              <a:rPr lang="en-US" dirty="0" smtClean="0"/>
              <a:t>"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l-GR" dirty="0" smtClean="0"/>
              <a:t>κράτος (</a:t>
            </a:r>
            <a:r>
              <a:rPr lang="en-US" i="1" dirty="0" err="1" smtClean="0"/>
              <a:t>Kratos</a:t>
            </a:r>
            <a:r>
              <a:rPr lang="en-US" dirty="0" smtClean="0"/>
              <a:t>) "</a:t>
            </a:r>
            <a:r>
              <a:rPr lang="en-US" dirty="0" err="1" smtClean="0"/>
              <a:t>kekuasaan</a:t>
            </a:r>
            <a:r>
              <a:rPr lang="en-US" dirty="0" smtClean="0"/>
              <a:t>",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pertengahan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ke-5 </a:t>
            </a:r>
            <a:r>
              <a:rPr lang="en-US" dirty="0" err="1" smtClean="0"/>
              <a:t>dan</a:t>
            </a:r>
            <a:r>
              <a:rPr lang="en-US" dirty="0" smtClean="0"/>
              <a:t> ke-4 SM di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Kuno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Athena, </a:t>
            </a:r>
            <a:r>
              <a:rPr lang="en-US" dirty="0" err="1" smtClean="0"/>
              <a:t>menyusul</a:t>
            </a:r>
            <a:r>
              <a:rPr lang="en-US" dirty="0" smtClean="0"/>
              <a:t> </a:t>
            </a:r>
            <a:r>
              <a:rPr lang="en-US" dirty="0" err="1" smtClean="0"/>
              <a:t>revolusi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508 SM.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diperkenalkan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Aristoteles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menggariskan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di </a:t>
            </a:r>
            <a:r>
              <a:rPr lang="en-US" dirty="0" err="1" smtClean="0"/>
              <a:t>tangan</a:t>
            </a:r>
            <a:r>
              <a:rPr lang="en-US" dirty="0" smtClean="0"/>
              <a:t> orang </a:t>
            </a:r>
            <a:r>
              <a:rPr lang="en-US" dirty="0" err="1" smtClean="0"/>
              <a:t>banyak</a:t>
            </a:r>
            <a:r>
              <a:rPr lang="en-US" dirty="0" smtClean="0"/>
              <a:t> (</a:t>
            </a:r>
            <a:r>
              <a:rPr lang="en-US" dirty="0" err="1" smtClean="0"/>
              <a:t>rakyat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995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ISTILAH &amp; BAHASA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Abraham Lincoln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pidato</a:t>
            </a:r>
            <a:r>
              <a:rPr lang="en-US" dirty="0" smtClean="0"/>
              <a:t> </a:t>
            </a:r>
            <a:r>
              <a:rPr lang="en-US" dirty="0" err="1" smtClean="0"/>
              <a:t>Gettysburgnya</a:t>
            </a:r>
            <a:r>
              <a:rPr lang="en-US" dirty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"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".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,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pemerintahan.Melalui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,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terbanyak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294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BENTUK-BENTUK DEMOKRASI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terbentuknya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di Athena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,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berkumpul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membahasnya.Di</a:t>
            </a:r>
            <a:r>
              <a:rPr lang="en-US" dirty="0" smtClean="0"/>
              <a:t> era modern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forum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sulit</a:t>
            </a:r>
            <a:r>
              <a:rPr lang="en-US" dirty="0" smtClean="0"/>
              <a:t>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modern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493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BENTUK-BENTUK DEMOKRASI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/>
              <a:t>emokrasi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,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731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PRINSIP-PRINSIP DEMOKRASI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MENURUT ALMADUDI</a:t>
            </a:r>
          </a:p>
          <a:p>
            <a:endParaRPr lang="en-US" dirty="0" smtClean="0"/>
          </a:p>
          <a:p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</a:t>
            </a:r>
            <a:r>
              <a:rPr lang="en-US" dirty="0" err="1" smtClean="0"/>
              <a:t>diperintah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mayoritas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minoritas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Pemilihan</a:t>
            </a:r>
            <a:r>
              <a:rPr lang="en-US" dirty="0" smtClean="0"/>
              <a:t> yang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jujur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Persamaan</a:t>
            </a:r>
            <a:r>
              <a:rPr lang="en-US" dirty="0" smtClean="0"/>
              <a:t> di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;</a:t>
            </a:r>
          </a:p>
          <a:p>
            <a:r>
              <a:rPr lang="en-US" dirty="0" smtClean="0"/>
              <a:t>Proses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wajar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konstitusional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Pluralisme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toleransi</a:t>
            </a:r>
            <a:r>
              <a:rPr lang="en-US" dirty="0" smtClean="0"/>
              <a:t>, </a:t>
            </a:r>
            <a:r>
              <a:rPr lang="en-US" dirty="0" err="1" smtClean="0"/>
              <a:t>pragmatisme</a:t>
            </a:r>
            <a:r>
              <a:rPr lang="en-US" dirty="0" smtClean="0"/>
              <a:t>,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mufakat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947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ASAS POKOK DEMOKRASI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partisipasirakyat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wakil-wakil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rahasia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jujur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martabat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demi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722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CIRI PEMERINTAHAN DEMOKRATIS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(</a:t>
            </a:r>
            <a:r>
              <a:rPr lang="en-US" dirty="0" err="1" smtClean="0"/>
              <a:t>rakyat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(</a:t>
            </a:r>
            <a:r>
              <a:rPr lang="en-US" dirty="0" err="1" smtClean="0"/>
              <a:t>perwakilan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, </a:t>
            </a:r>
            <a:r>
              <a:rPr lang="en-US" dirty="0" err="1" smtClean="0"/>
              <a:t>penghargaan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(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kehakiman</a:t>
            </a:r>
            <a:r>
              <a:rPr lang="en-US" dirty="0" smtClean="0"/>
              <a:t> yang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 (media </a:t>
            </a:r>
            <a:r>
              <a:rPr lang="en-US" dirty="0" err="1" smtClean="0"/>
              <a:t>massa</a:t>
            </a:r>
            <a:r>
              <a:rPr lang="en-US" dirty="0" smtClean="0"/>
              <a:t>) yang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yang </a:t>
            </a:r>
            <a:r>
              <a:rPr lang="en-US" dirty="0" err="1" smtClean="0"/>
              <a:t>duduk</a:t>
            </a:r>
            <a:r>
              <a:rPr lang="en-US" dirty="0" smtClean="0"/>
              <a:t> di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jujur</a:t>
            </a:r>
            <a:r>
              <a:rPr lang="en-US" dirty="0" smtClean="0"/>
              <a:t>,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(</a:t>
            </a:r>
            <a:r>
              <a:rPr lang="en-US" dirty="0" err="1" smtClean="0"/>
              <a:t>memilih</a:t>
            </a:r>
            <a:r>
              <a:rPr lang="en-US" dirty="0" smtClean="0"/>
              <a:t>)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keragamaan</a:t>
            </a:r>
            <a:r>
              <a:rPr lang="en-US" dirty="0" smtClean="0"/>
              <a:t> (</a:t>
            </a:r>
            <a:r>
              <a:rPr lang="en-US" dirty="0" err="1" smtClean="0"/>
              <a:t>suku</a:t>
            </a:r>
            <a:r>
              <a:rPr lang="en-US" dirty="0" smtClean="0"/>
              <a:t>, agama, </a:t>
            </a:r>
            <a:r>
              <a:rPr lang="en-US" dirty="0" err="1" smtClean="0"/>
              <a:t>golongan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575656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18</TotalTime>
  <Words>554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Thatch</vt:lpstr>
      <vt:lpstr>DEMOKRASI</vt:lpstr>
      <vt:lpstr>ISTILAH &amp; BAHASA</vt:lpstr>
      <vt:lpstr>ISTILAH &amp; BAHASA</vt:lpstr>
      <vt:lpstr>BENTUK-BENTUK DEMOKRASI</vt:lpstr>
      <vt:lpstr>BENTUK-BENTUK DEMOKRASI</vt:lpstr>
      <vt:lpstr>PRINSIP-PRINSIP DEMOKRASI </vt:lpstr>
      <vt:lpstr>ASAS POKOK DEMOKRASI</vt:lpstr>
      <vt:lpstr>CIRI PEMERINTAHAN DEMOKRATIS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DEMOKRASI</dc:title>
  <dc:creator>HI-Notebook</dc:creator>
  <cp:lastModifiedBy>HI-Notebook</cp:lastModifiedBy>
  <cp:revision>3</cp:revision>
  <dcterms:created xsi:type="dcterms:W3CDTF">2011-12-12T06:19:32Z</dcterms:created>
  <dcterms:modified xsi:type="dcterms:W3CDTF">2011-12-12T06:38:00Z</dcterms:modified>
</cp:coreProperties>
</file>