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88" r:id="rId3"/>
    <p:sldId id="289" r:id="rId4"/>
    <p:sldId id="290" r:id="rId5"/>
    <p:sldId id="291" r:id="rId6"/>
    <p:sldId id="292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47" autoAdjust="0"/>
    <p:restoredTop sz="94660"/>
  </p:normalViewPr>
  <p:slideViewPr>
    <p:cSldViewPr>
      <p:cViewPr varScale="1">
        <p:scale>
          <a:sx n="46" d="100"/>
          <a:sy n="46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A n t r o p o l o g </a:t>
            </a:r>
            <a:r>
              <a:rPr lang="en-US" sz="6000" dirty="0" err="1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048000"/>
            <a:ext cx="7620000" cy="16002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latin typeface="Broadway" pitchFamily="82" charset="0"/>
              </a:rPr>
              <a:t>Pertemuan</a:t>
            </a:r>
            <a:r>
              <a:rPr lang="en-US" sz="2800" b="1" dirty="0" smtClean="0">
                <a:latin typeface="Broadway" pitchFamily="82" charset="0"/>
              </a:rPr>
              <a:t> </a:t>
            </a:r>
            <a:r>
              <a:rPr lang="en-US" sz="2800" b="1" dirty="0" smtClean="0">
                <a:latin typeface="Broadway" pitchFamily="82" charset="0"/>
              </a:rPr>
              <a:t>ke-4</a:t>
            </a:r>
            <a:endParaRPr lang="en-US" sz="2800" b="1" dirty="0" smtClean="0">
              <a:latin typeface="Broadway" pitchFamily="82" charset="0"/>
            </a:endParaRPr>
          </a:p>
          <a:p>
            <a:pPr algn="r"/>
            <a:r>
              <a:rPr lang="en-US" sz="4400" b="1" dirty="0" smtClean="0">
                <a:latin typeface="Broadway" pitchFamily="82" charset="0"/>
              </a:rPr>
              <a:t>KEPRIBADIAN</a:t>
            </a:r>
            <a:endParaRPr lang="en-US" sz="4400" dirty="0">
              <a:latin typeface="Broadway" pitchFamily="82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r"/>
            <a:r>
              <a:rPr lang="en-US" b="1" dirty="0" err="1" smtClean="0">
                <a:latin typeface="Broadway" pitchFamily="82" charset="0"/>
              </a:rPr>
              <a:t>Definisi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Kepribadian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419600"/>
          </a:xfrm>
        </p:spPr>
        <p:txBody>
          <a:bodyPr>
            <a:normAutofit lnSpcReduction="10000"/>
          </a:bodyPr>
          <a:lstStyle/>
          <a:p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unsur</a:t>
            </a:r>
            <a:r>
              <a:rPr lang="en-US" sz="3600" dirty="0" smtClean="0"/>
              <a:t> </a:t>
            </a:r>
            <a:r>
              <a:rPr lang="en-US" sz="3600" dirty="0" err="1" smtClean="0"/>
              <a:t>akal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jiwa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</a:t>
            </a:r>
            <a:r>
              <a:rPr lang="en-US" sz="3600" dirty="0" err="1" smtClean="0"/>
              <a:t>tingkah</a:t>
            </a:r>
            <a:r>
              <a:rPr lang="en-US" sz="3600" dirty="0" smtClean="0"/>
              <a:t> </a:t>
            </a:r>
            <a:r>
              <a:rPr lang="en-US" sz="3600" dirty="0" err="1" smtClean="0"/>
              <a:t>laku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tiap-tiap</a:t>
            </a:r>
            <a:r>
              <a:rPr lang="en-US" sz="3600" dirty="0" smtClean="0"/>
              <a:t> </a:t>
            </a:r>
            <a:r>
              <a:rPr lang="en-US" sz="3600" dirty="0" err="1" smtClean="0"/>
              <a:t>individu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.</a:t>
            </a:r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kelakuan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Homo Sapiens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organik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jiwanya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28600"/>
            <a:ext cx="7498080" cy="884238"/>
          </a:xfrm>
        </p:spPr>
        <p:txBody>
          <a:bodyPr>
            <a:normAutofit fontScale="90000"/>
          </a:bodyPr>
          <a:lstStyle/>
          <a:p>
            <a:pPr lvl="0" algn="r"/>
            <a:r>
              <a:rPr lang="en-US" b="1" dirty="0" err="1" smtClean="0">
                <a:latin typeface="Broadway" pitchFamily="82" charset="0"/>
              </a:rPr>
              <a:t>Unsur-unsur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kepribadian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714488" cy="4648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Pengetahuan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Terdapat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5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unsur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pengetahuan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dari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seorang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individu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yaitu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lvl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a)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Persepsi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penggambaran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Persepsi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Pengamatan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Konsep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Fantasi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866888" cy="5638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2)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Merupakan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kesadaran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manusia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karena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pengaruh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pengetahuannya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dinilai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sebagai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keadaan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positif-negatif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a)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positif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	b)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negatif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keinginan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juga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dapat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lebih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besar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sehingga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menjadi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suatu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perasaan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keras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yang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biasanya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disebut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u="sng" dirty="0" err="1" smtClean="0">
                <a:solidFill>
                  <a:schemeClr val="accent5">
                    <a:lumMod val="50000"/>
                  </a:schemeClr>
                </a:solidFill>
              </a:rPr>
              <a:t>emosi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3)</a:t>
            </a:r>
            <a:r>
              <a:rPr lang="en-US" b="1" dirty="0" err="1" smtClean="0"/>
              <a:t>Dorongan</a:t>
            </a:r>
            <a:r>
              <a:rPr lang="en-US" b="1" dirty="0" smtClean="0"/>
              <a:t> </a:t>
            </a:r>
            <a:r>
              <a:rPr lang="en-US" b="1" dirty="0" err="1" smtClean="0"/>
              <a:t>naluri</a:t>
            </a:r>
            <a:endParaRPr lang="en-US" b="1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sex</a:t>
            </a:r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bergaul</a:t>
            </a:r>
            <a:r>
              <a:rPr lang="en-US" dirty="0" smtClean="0"/>
              <a:t>/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sesamanya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berbakti</a:t>
            </a:r>
            <a:endParaRPr lang="en-US" dirty="0" smtClean="0"/>
          </a:p>
          <a:p>
            <a:pPr lvl="0"/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keindahan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suara</a:t>
            </a:r>
            <a:r>
              <a:rPr lang="en-US" dirty="0" smtClean="0"/>
              <a:t>/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0"/>
            <a:ext cx="7498080" cy="1143000"/>
          </a:xfrm>
        </p:spPr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Broadway" pitchFamily="82" charset="0"/>
              </a:rPr>
              <a:t>Ragam</a:t>
            </a:r>
            <a:r>
              <a:rPr lang="en-US" b="1" dirty="0" smtClean="0">
                <a:latin typeface="Broadway" pitchFamily="82" charset="0"/>
              </a:rPr>
              <a:t> </a:t>
            </a:r>
            <a:r>
              <a:rPr lang="en-US" b="1" dirty="0" err="1" smtClean="0">
                <a:latin typeface="Broadway" pitchFamily="82" charset="0"/>
              </a:rPr>
              <a:t>Kepribadian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590800"/>
            <a:ext cx="7498080" cy="3048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Kepribadian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individu</a:t>
            </a: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Kepribadian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50000"/>
                  </a:schemeClr>
                </a:solidFill>
              </a:rPr>
              <a:t>umum</a:t>
            </a: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6600" dirty="0" err="1" smtClean="0">
                <a:latin typeface="Broadway" pitchFamily="82" charset="0"/>
              </a:rPr>
              <a:t>Sekian</a:t>
            </a:r>
            <a:r>
              <a:rPr lang="en-US" sz="6600" dirty="0" smtClean="0">
                <a:latin typeface="Broadway" pitchFamily="82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Broadway" pitchFamily="82" charset="0"/>
            </a:endParaRPr>
          </a:p>
          <a:p>
            <a:pPr algn="r">
              <a:buNone/>
            </a:pPr>
            <a:r>
              <a:rPr lang="en-US" sz="6600" dirty="0" smtClean="0">
                <a:latin typeface="Broadway" pitchFamily="82" charset="0"/>
              </a:rPr>
              <a:t>&amp; </a:t>
            </a:r>
          </a:p>
          <a:p>
            <a:pPr algn="r">
              <a:buNone/>
            </a:pPr>
            <a:endParaRPr lang="en-US" sz="6600" dirty="0" smtClean="0">
              <a:latin typeface="Broadway" pitchFamily="82" charset="0"/>
            </a:endParaRPr>
          </a:p>
          <a:p>
            <a:pPr algn="r">
              <a:buNone/>
            </a:pPr>
            <a:r>
              <a:rPr lang="en-US" sz="6600" dirty="0" err="1" smtClean="0">
                <a:latin typeface="Broadway" pitchFamily="82" charset="0"/>
              </a:rPr>
              <a:t>Terima</a:t>
            </a:r>
            <a:r>
              <a:rPr lang="en-US" sz="6600" dirty="0" smtClean="0">
                <a:latin typeface="Broadway" pitchFamily="82" charset="0"/>
              </a:rPr>
              <a:t> </a:t>
            </a:r>
            <a:r>
              <a:rPr lang="en-US" sz="6600" dirty="0" err="1" smtClean="0">
                <a:latin typeface="Broadway" pitchFamily="82" charset="0"/>
              </a:rPr>
              <a:t>kasih</a:t>
            </a:r>
            <a:endParaRPr lang="en-US" sz="6600" dirty="0">
              <a:latin typeface="Broadway" pitchFamily="82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4419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213</TotalTime>
  <Words>156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A n t r o p o l o g i</vt:lpstr>
      <vt:lpstr>Definisi Kepribadian</vt:lpstr>
      <vt:lpstr>Unsur-unsur kepribadian</vt:lpstr>
      <vt:lpstr>Slide 4</vt:lpstr>
      <vt:lpstr>Slide 5</vt:lpstr>
      <vt:lpstr>Ragam Kepribadian</vt:lpstr>
      <vt:lpstr>Slide 7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Universitas Komputer Indonesia</cp:lastModifiedBy>
  <cp:revision>44</cp:revision>
  <dcterms:created xsi:type="dcterms:W3CDTF">2009-12-01T12:25:09Z</dcterms:created>
  <dcterms:modified xsi:type="dcterms:W3CDTF">2009-12-09T13:54:41Z</dcterms:modified>
</cp:coreProperties>
</file>