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566EE-C13F-4A28-B6DB-7A0D3149FAF3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FE954-2EF9-4A1F-A2AB-ECC7838B4E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092A-ABAE-48E0-B692-22B6045B513E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err="1" smtClean="0"/>
              <a:t>Oleh</a:t>
            </a:r>
            <a:r>
              <a:rPr lang="en-US" sz="1800" dirty="0" smtClean="0"/>
              <a:t>: </a:t>
            </a:r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dirty="0" smtClean="0"/>
              <a:t> 5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Asal</a:t>
            </a:r>
            <a:r>
              <a:rPr lang="en-US" sz="3200" b="1" dirty="0"/>
              <a:t> </a:t>
            </a:r>
            <a:r>
              <a:rPr lang="en-US" sz="3200" b="1" dirty="0" err="1"/>
              <a:t>mula</a:t>
            </a:r>
            <a:r>
              <a:rPr lang="en-US" sz="3200" b="1" dirty="0"/>
              <a:t> </a:t>
            </a:r>
            <a:r>
              <a:rPr lang="en-US" sz="3200" b="1" i="1" dirty="0" err="1"/>
              <a:t>Ideologi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197361"/>
          </a:xfrm>
        </p:spPr>
        <p:txBody>
          <a:bodyPr>
            <a:normAutofit fontScale="85000" lnSpcReduction="20000"/>
          </a:bodyPr>
          <a:lstStyle/>
          <a:p>
            <a:pPr lvl="0">
              <a:buBlip>
                <a:blip r:embed="rId2"/>
              </a:buBlip>
            </a:pP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“idea”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i="1" dirty="0" err="1"/>
              <a:t>gagasan</a:t>
            </a:r>
            <a:r>
              <a:rPr lang="en-US" i="1" dirty="0"/>
              <a:t>, </a:t>
            </a:r>
            <a:r>
              <a:rPr lang="en-US" i="1" dirty="0" err="1"/>
              <a:t>konsep</a:t>
            </a:r>
            <a:r>
              <a:rPr lang="en-US" i="1" dirty="0"/>
              <a:t>, </a:t>
            </a:r>
            <a:r>
              <a:rPr lang="en-US" i="1" dirty="0" err="1"/>
              <a:t>pengertian</a:t>
            </a:r>
            <a:r>
              <a:rPr lang="en-US" i="1" dirty="0"/>
              <a:t> </a:t>
            </a:r>
            <a:r>
              <a:rPr lang="en-US" i="1" dirty="0" err="1"/>
              <a:t>dasar</a:t>
            </a:r>
            <a:r>
              <a:rPr lang="en-US" i="1" dirty="0"/>
              <a:t>, </a:t>
            </a:r>
            <a:r>
              <a:rPr lang="en-US" i="1" dirty="0" err="1"/>
              <a:t>cita-cita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“logos”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i="1" dirty="0" err="1"/>
              <a:t>ilmu</a:t>
            </a:r>
            <a:r>
              <a:rPr lang="en-US" dirty="0"/>
              <a:t>. </a:t>
            </a:r>
          </a:p>
          <a:p>
            <a:pPr lvl="0">
              <a:buBlip>
                <a:blip r:embed="rId2"/>
              </a:buBlip>
            </a:pP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i="1" dirty="0" err="1"/>
              <a:t>idein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i="1" dirty="0" err="1"/>
              <a:t>melihat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/>
          </a:p>
          <a:p>
            <a:pPr algn="r">
              <a:buNone/>
            </a:pP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 err="1"/>
              <a:t>harfiah</a:t>
            </a:r>
            <a:r>
              <a:rPr lang="en-US" dirty="0"/>
              <a:t> ideology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b="1" i="1" dirty="0" err="1"/>
              <a:t>ilmu</a:t>
            </a:r>
            <a:r>
              <a:rPr lang="en-US" b="1" i="1" dirty="0"/>
              <a:t> </a:t>
            </a:r>
            <a:r>
              <a:rPr lang="en-US" b="1" i="1" dirty="0" err="1"/>
              <a:t>pengertian-pengertian</a:t>
            </a:r>
            <a:r>
              <a:rPr lang="en-US" b="1" i="1" dirty="0"/>
              <a:t> </a:t>
            </a:r>
            <a:r>
              <a:rPr lang="en-US" b="1" i="1" dirty="0" err="1"/>
              <a:t>dasar</a:t>
            </a:r>
            <a:r>
              <a:rPr lang="en-US" b="1" dirty="0" smtClean="0"/>
              <a:t>.</a:t>
            </a:r>
          </a:p>
          <a:p>
            <a:pPr algn="r"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ideologi</a:t>
            </a:r>
            <a:r>
              <a:rPr lang="en-US" dirty="0" smtClean="0"/>
              <a:t>  </a:t>
            </a:r>
            <a:r>
              <a:rPr lang="en-US" dirty="0" err="1" smtClean="0"/>
              <a:t>mencakup</a:t>
            </a:r>
            <a:r>
              <a:rPr lang="en-US" dirty="0" smtClean="0"/>
              <a:t> 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ide-ide</a:t>
            </a:r>
            <a:r>
              <a:rPr lang="en-US" dirty="0" smtClean="0"/>
              <a:t>, 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, 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cita-cita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Ideologi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i="1" dirty="0" smtClean="0"/>
              <a:t>idea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logos.</a:t>
            </a:r>
          </a:p>
          <a:p>
            <a:pPr algn="r"/>
            <a:endParaRPr lang="en-US" i="1" dirty="0"/>
          </a:p>
          <a:p>
            <a:pPr algn="r"/>
            <a:r>
              <a:rPr lang="en-US" i="1" dirty="0" err="1" smtClean="0"/>
              <a:t>Ideologi</a:t>
            </a:r>
            <a:r>
              <a:rPr lang="en-US" i="1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,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keyakinan-keyakinan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dijunjung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Ideologi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15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err="1" smtClean="0"/>
              <a:t>Ideologi</a:t>
            </a:r>
            <a:r>
              <a:rPr lang="en-US" sz="2800" b="1" dirty="0" smtClean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keyakinan</a:t>
            </a:r>
            <a:r>
              <a:rPr lang="en-US" sz="2800" b="1" dirty="0"/>
              <a:t> </a:t>
            </a:r>
            <a:r>
              <a:rPr lang="en-US" sz="2800" b="1" dirty="0" err="1"/>
              <a:t>dasar</a:t>
            </a:r>
            <a:r>
              <a:rPr lang="en-US" sz="2800" dirty="0"/>
              <a:t>, </a:t>
            </a:r>
            <a:r>
              <a:rPr lang="en-US" sz="2800" i="1" dirty="0" err="1"/>
              <a:t>di</a:t>
            </a:r>
            <a:r>
              <a:rPr lang="en-US" sz="2800" i="1" dirty="0"/>
              <a:t> </a:t>
            </a:r>
            <a:r>
              <a:rPr lang="en-US" sz="2800" i="1" dirty="0" err="1"/>
              <a:t>mana</a:t>
            </a:r>
            <a:r>
              <a:rPr lang="en-US" sz="2800" i="1" dirty="0"/>
              <a:t> </a:t>
            </a:r>
            <a:r>
              <a:rPr lang="en-US" sz="2800" i="1" dirty="0" err="1"/>
              <a:t>manusia</a:t>
            </a:r>
            <a:r>
              <a:rPr lang="en-US" sz="2800" i="1" dirty="0"/>
              <a:t> </a:t>
            </a:r>
            <a:r>
              <a:rPr lang="en-US" sz="2800" i="1" dirty="0" err="1"/>
              <a:t>mendapatkan</a:t>
            </a:r>
            <a:r>
              <a:rPr lang="en-US" sz="2800" i="1" dirty="0"/>
              <a:t> </a:t>
            </a:r>
            <a:r>
              <a:rPr lang="en-US" sz="2800" i="1" dirty="0" err="1"/>
              <a:t>jawaban</a:t>
            </a:r>
            <a:r>
              <a:rPr lang="en-US" sz="2800" i="1" dirty="0"/>
              <a:t> </a:t>
            </a:r>
            <a:r>
              <a:rPr lang="en-US" sz="2800" i="1" dirty="0" err="1"/>
              <a:t>pertanyaan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mana</a:t>
            </a:r>
            <a:r>
              <a:rPr lang="en-US" sz="2800" i="1" dirty="0"/>
              <a:t> </a:t>
            </a:r>
            <a:r>
              <a:rPr lang="en-US" sz="2800" i="1" dirty="0" err="1"/>
              <a:t>dia</a:t>
            </a:r>
            <a:r>
              <a:rPr lang="en-US" sz="2800" i="1" dirty="0"/>
              <a:t> </a:t>
            </a:r>
            <a:r>
              <a:rPr lang="en-US" sz="2800" i="1" dirty="0" err="1"/>
              <a:t>berasal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apa</a:t>
            </a:r>
            <a:r>
              <a:rPr lang="en-US" sz="2800" i="1" dirty="0"/>
              <a:t> </a:t>
            </a:r>
            <a:r>
              <a:rPr lang="en-US" sz="2800" i="1" dirty="0" err="1"/>
              <a:t>makna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tujuan</a:t>
            </a:r>
            <a:r>
              <a:rPr lang="en-US" sz="2800" i="1" dirty="0"/>
              <a:t> </a:t>
            </a:r>
            <a:r>
              <a:rPr lang="en-US" sz="2800" i="1" dirty="0" err="1"/>
              <a:t>hidupnya</a:t>
            </a:r>
            <a:r>
              <a:rPr lang="en-US" sz="2800" i="1" dirty="0"/>
              <a:t>. </a:t>
            </a:r>
            <a:r>
              <a:rPr lang="en-US" sz="2800" i="1" dirty="0" err="1"/>
              <a:t>Ideologi</a:t>
            </a:r>
            <a:r>
              <a:rPr lang="en-US" sz="2800" i="1" dirty="0"/>
              <a:t> </a:t>
            </a:r>
            <a:r>
              <a:rPr lang="en-US" sz="2800" i="1" dirty="0" err="1"/>
              <a:t>menjadi</a:t>
            </a:r>
            <a:r>
              <a:rPr lang="en-US" sz="2800" i="1" dirty="0"/>
              <a:t> </a:t>
            </a:r>
            <a:r>
              <a:rPr lang="en-US" sz="2800" i="1" dirty="0" err="1"/>
              <a:t>tolok</a:t>
            </a:r>
            <a:r>
              <a:rPr lang="en-US" sz="2800" i="1" dirty="0"/>
              <a:t> </a:t>
            </a:r>
            <a:r>
              <a:rPr lang="en-US" sz="2800" i="1" dirty="0" err="1"/>
              <a:t>ukur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pemandu</a:t>
            </a:r>
            <a:r>
              <a:rPr lang="en-US" sz="2800" i="1" dirty="0"/>
              <a:t> </a:t>
            </a:r>
            <a:r>
              <a:rPr lang="en-US" sz="2800" i="1" dirty="0" err="1"/>
              <a:t>berpikir</a:t>
            </a:r>
            <a:r>
              <a:rPr lang="en-US" sz="2800" i="1" dirty="0"/>
              <a:t> </a:t>
            </a:r>
            <a:r>
              <a:rPr lang="en-US" sz="2800" i="1" dirty="0" err="1"/>
              <a:t>seluruh</a:t>
            </a:r>
            <a:r>
              <a:rPr lang="en-US" sz="2800" i="1" dirty="0"/>
              <a:t> </a:t>
            </a:r>
            <a:r>
              <a:rPr lang="en-US" sz="2800" i="1" dirty="0" err="1"/>
              <a:t>sikap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perbuatannya</a:t>
            </a:r>
            <a:r>
              <a:rPr lang="en-US" sz="2800" i="1" dirty="0"/>
              <a:t>.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Ideologi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0567"/>
          </a:xfrm>
        </p:spPr>
        <p:txBody>
          <a:bodyPr numCol="1">
            <a:normAutofit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err="1" smtClean="0"/>
              <a:t>Sargent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</a:t>
            </a:r>
            <a:r>
              <a:rPr lang="en-US" i="1" dirty="0"/>
              <a:t>"Contemporary Political </a:t>
            </a:r>
            <a:r>
              <a:rPr lang="en-US" i="1" dirty="0" err="1" smtClean="0"/>
              <a:t>Idiologies</a:t>
            </a:r>
            <a:r>
              <a:rPr lang="en-US" i="1" dirty="0" smtClean="0"/>
              <a:t>”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/>
              <a:t>...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b="1" dirty="0" err="1"/>
              <a:t>ideologi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dirty="0"/>
              <a:t> </a:t>
            </a:r>
            <a:r>
              <a:rPr lang="en-US" i="1" dirty="0" err="1"/>
              <a:t>sebuah</a:t>
            </a:r>
            <a:r>
              <a:rPr lang="en-US" i="1" dirty="0"/>
              <a:t> </a:t>
            </a:r>
            <a:r>
              <a:rPr lang="en-US" i="1" dirty="0" err="1"/>
              <a:t>sistem</a:t>
            </a:r>
            <a:r>
              <a:rPr lang="en-US" i="1" dirty="0"/>
              <a:t> </a:t>
            </a:r>
            <a:r>
              <a:rPr lang="en-US" i="1" dirty="0" err="1"/>
              <a:t>nilai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keyakinan</a:t>
            </a:r>
            <a:r>
              <a:rPr lang="en-US" i="1" dirty="0"/>
              <a:t> yang </a:t>
            </a:r>
            <a:r>
              <a:rPr lang="en-US" i="1" dirty="0" err="1"/>
              <a:t>diterima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fakta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kebenaran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kelompok</a:t>
            </a:r>
            <a:r>
              <a:rPr lang="en-US" i="1" dirty="0"/>
              <a:t> </a:t>
            </a:r>
            <a:r>
              <a:rPr lang="en-US" i="1" dirty="0" err="1"/>
              <a:t>tertentu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Ideologi</a:t>
            </a:r>
            <a:r>
              <a:rPr lang="en-US" sz="3200" dirty="0" smtClean="0"/>
              <a:t> </a:t>
            </a:r>
            <a:r>
              <a:rPr lang="en-US" sz="3200" dirty="0"/>
              <a:t>Terbuka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Tertutup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2786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err="1"/>
              <a:t>Ideologi</a:t>
            </a:r>
            <a:r>
              <a:rPr lang="en-US" b="1" u="sng" dirty="0"/>
              <a:t> </a:t>
            </a:r>
            <a:r>
              <a:rPr lang="en-US" b="1" u="sng" dirty="0" err="1" smtClean="0"/>
              <a:t>tertutup</a:t>
            </a:r>
            <a:endParaRPr lang="en-US" b="1" u="sng" dirty="0" smtClean="0"/>
          </a:p>
          <a:p>
            <a:pPr algn="ctr">
              <a:buNone/>
            </a:pPr>
            <a:endParaRPr lang="en-US" b="1" u="sng" dirty="0"/>
          </a:p>
          <a:p>
            <a:pPr algn="ctr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:</a:t>
            </a:r>
          </a:p>
          <a:p>
            <a:pPr lvl="3"/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memperbaharui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ideolog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membenarkan</a:t>
            </a:r>
            <a:r>
              <a:rPr lang="en-US" dirty="0" smtClean="0"/>
              <a:t> </a:t>
            </a:r>
            <a:r>
              <a:rPr lang="en-US" dirty="0" err="1" smtClean="0"/>
              <a:t>pengorbanan-pengorbanan</a:t>
            </a:r>
            <a:r>
              <a:rPr lang="en-US" dirty="0" smtClean="0"/>
              <a:t> yang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rela</a:t>
            </a:r>
            <a:r>
              <a:rPr lang="en-US" dirty="0" smtClean="0"/>
              <a:t> </a:t>
            </a:r>
            <a:r>
              <a:rPr lang="en-US" dirty="0" err="1" smtClean="0"/>
              <a:t>berkorban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ideology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tuntutan-tuntutan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yang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massyarakat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elit-elit</a:t>
            </a:r>
            <a:r>
              <a:rPr lang="en-US" dirty="0" smtClean="0"/>
              <a:t> yang </a:t>
            </a:r>
            <a:r>
              <a:rPr lang="en-US" dirty="0" err="1" smtClean="0"/>
              <a:t>mengembannya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asasinya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Kekuasaanya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total,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267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Pancasila Sebagai Ideologi Nasional</vt:lpstr>
      <vt:lpstr>Asal mula Ideologi </vt:lpstr>
      <vt:lpstr>Pengertian Ideologi</vt:lpstr>
      <vt:lpstr>Pengertian Ideologi</vt:lpstr>
      <vt:lpstr>Pengertian Ideologi</vt:lpstr>
      <vt:lpstr> Ideologi Terbuka dan Tertutup </vt:lpstr>
      <vt:lpstr>Slide 7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Sebagai Ideologi Nasional</dc:title>
  <dc:creator>Yesi</dc:creator>
  <cp:lastModifiedBy>Vesi</cp:lastModifiedBy>
  <cp:revision>37</cp:revision>
  <dcterms:created xsi:type="dcterms:W3CDTF">2010-01-14T10:33:26Z</dcterms:created>
  <dcterms:modified xsi:type="dcterms:W3CDTF">2010-12-07T01:27:49Z</dcterms:modified>
</cp:coreProperties>
</file>