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6332-F116-41F2-91BA-86C17BDBE44D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F3DC-E161-42CD-87B5-FF4C7A5F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TEKNIK PRESENTASI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Nelly </a:t>
            </a:r>
            <a:r>
              <a:rPr lang="en-US" dirty="0" err="1" smtClean="0"/>
              <a:t>Indriani</a:t>
            </a:r>
            <a:r>
              <a:rPr lang="en-US" dirty="0" smtClean="0"/>
              <a:t> </a:t>
            </a:r>
            <a:r>
              <a:rPr lang="en-US" dirty="0" err="1" smtClean="0"/>
              <a:t>Widiastuti</a:t>
            </a:r>
            <a:r>
              <a:rPr lang="en-US" dirty="0" smtClean="0"/>
              <a:t> </a:t>
            </a:r>
            <a:r>
              <a:rPr lang="en-US" dirty="0" err="1" smtClean="0"/>
              <a:t>S.Si</a:t>
            </a:r>
            <a:r>
              <a:rPr lang="en-US" dirty="0" smtClean="0"/>
              <a:t>., M.T</a:t>
            </a:r>
          </a:p>
          <a:p>
            <a:r>
              <a:rPr lang="en-US" dirty="0" smtClean="0"/>
              <a:t>IF - UNIKOM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Sederhana</a:t>
            </a:r>
            <a:r>
              <a:rPr lang="en-US" dirty="0" smtClean="0"/>
              <a:t> ,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membantu</a:t>
            </a:r>
            <a:endParaRPr lang="en-US" dirty="0" smtClean="0"/>
          </a:p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explisit</a:t>
            </a:r>
            <a:endParaRPr lang="en-US" dirty="0" smtClean="0"/>
          </a:p>
          <a:p>
            <a:r>
              <a:rPr lang="en-US" dirty="0" err="1" smtClean="0"/>
              <a:t>Sediakan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r>
              <a:rPr lang="en-US" dirty="0" err="1" smtClean="0"/>
              <a:t>presentasi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Proporsional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r>
              <a:rPr lang="en-US" dirty="0" err="1" smtClean="0"/>
              <a:t>Berlatih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endParaRPr lang="en-US" dirty="0" smtClean="0"/>
          </a:p>
          <a:p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font type yang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endParaRPr lang="en-US" dirty="0" smtClean="0"/>
          </a:p>
          <a:p>
            <a:r>
              <a:rPr lang="en-US" dirty="0" smtClean="0"/>
              <a:t>7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perbaris</a:t>
            </a:r>
            <a:r>
              <a:rPr lang="en-US" dirty="0" smtClean="0"/>
              <a:t>, 6 </a:t>
            </a:r>
            <a:r>
              <a:rPr lang="en-US" dirty="0" err="1" smtClean="0"/>
              <a:t>kalimat</a:t>
            </a:r>
            <a:r>
              <a:rPr lang="en-US" dirty="0" smtClean="0"/>
              <a:t> ( per slide)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size : </a:t>
            </a:r>
            <a:r>
              <a:rPr lang="en-US" dirty="0" err="1" smtClean="0"/>
              <a:t>Judul</a:t>
            </a:r>
            <a:r>
              <a:rPr lang="en-US" dirty="0" smtClean="0"/>
              <a:t> 44, </a:t>
            </a:r>
            <a:r>
              <a:rPr lang="en-US" dirty="0" err="1" smtClean="0"/>
              <a:t>subjudul</a:t>
            </a:r>
            <a:r>
              <a:rPr lang="en-US" dirty="0" smtClean="0"/>
              <a:t> 32,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subjudul</a:t>
            </a:r>
            <a:r>
              <a:rPr lang="en-US" dirty="0" smtClean="0"/>
              <a:t> 24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ambigu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endParaRPr lang="en-US" dirty="0" smtClean="0"/>
          </a:p>
          <a:p>
            <a:r>
              <a:rPr lang="en-US" dirty="0" err="1" smtClean="0"/>
              <a:t>Gunakan</a:t>
            </a:r>
            <a:r>
              <a:rPr lang="en-US" dirty="0" smtClean="0"/>
              <a:t> image yang </a:t>
            </a:r>
            <a:r>
              <a:rPr lang="en-US" dirty="0" err="1" smtClean="0"/>
              <a:t>relevan</a:t>
            </a:r>
            <a:endParaRPr lang="en-US" dirty="0" smtClean="0"/>
          </a:p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relavan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berlebihan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Slide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, diagram,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smtClean="0"/>
              <a:t>Diagram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diagram yang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TEKNIK PRESENTASI</vt:lpstr>
      <vt:lpstr>Isi Presentasi</vt:lpstr>
      <vt:lpstr>Catatan </vt:lpstr>
      <vt:lpstr>Slide presentasi</vt:lpstr>
      <vt:lpstr>Slide presentasi (lanjutan)</vt:lpstr>
      <vt:lpstr>Grafik, diagram, tabel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PRESENTASI</dc:title>
  <dc:creator>indi</dc:creator>
  <cp:lastModifiedBy>indi</cp:lastModifiedBy>
  <cp:revision>1</cp:revision>
  <dcterms:created xsi:type="dcterms:W3CDTF">2012-11-12T10:46:23Z</dcterms:created>
  <dcterms:modified xsi:type="dcterms:W3CDTF">2012-11-28T01:23:33Z</dcterms:modified>
</cp:coreProperties>
</file>