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57" r:id="rId3"/>
    <p:sldId id="278" r:id="rId4"/>
    <p:sldId id="318" r:id="rId5"/>
    <p:sldId id="322" r:id="rId6"/>
    <p:sldId id="323" r:id="rId7"/>
    <p:sldId id="324" r:id="rId8"/>
    <p:sldId id="325" r:id="rId9"/>
    <p:sldId id="326" r:id="rId10"/>
    <p:sldId id="296" r:id="rId11"/>
    <p:sldId id="327" r:id="rId12"/>
    <p:sldId id="328" r:id="rId13"/>
    <p:sldId id="336" r:id="rId14"/>
    <p:sldId id="337" r:id="rId15"/>
    <p:sldId id="329" r:id="rId16"/>
    <p:sldId id="338" r:id="rId17"/>
    <p:sldId id="330" r:id="rId18"/>
    <p:sldId id="339" r:id="rId19"/>
    <p:sldId id="331" r:id="rId20"/>
    <p:sldId id="341" r:id="rId21"/>
    <p:sldId id="332" r:id="rId22"/>
    <p:sldId id="342" r:id="rId23"/>
    <p:sldId id="343" r:id="rId24"/>
    <p:sldId id="333" r:id="rId25"/>
    <p:sldId id="344" r:id="rId26"/>
    <p:sldId id="29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B2B2B2"/>
    <a:srgbClr val="48BEBE"/>
    <a:srgbClr val="E16D25"/>
    <a:srgbClr val="99CC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48" autoAdjust="0"/>
    <p:restoredTop sz="94660"/>
  </p:normalViewPr>
  <p:slideViewPr>
    <p:cSldViewPr>
      <p:cViewPr>
        <p:scale>
          <a:sx n="60" d="100"/>
          <a:sy n="60" d="100"/>
        </p:scale>
        <p:origin x="-185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A905-252E-4747-9E18-188B2513051C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6DDB-1B16-4B3A-B4D5-9F4404E14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C1F991B-0F24-4FC1-A066-56F7B7F098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01F1A-8E58-4637-9774-454B741BF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2ACA6-C6A5-4AF7-B0D2-67FCB5FC4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41D700A2-4657-4AB8-A7B2-06C63858B2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5A4D479-45C0-4BBB-9AE2-B6D9F72992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F9C6-6DFC-4108-A360-3BC6CD229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D49BC8-9F43-4040-A563-D30E1714B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15A64-438B-44C3-B9BE-E794F7346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10465-2270-4CD9-BDA4-503390071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841F6-4918-4CFB-A05D-669ED2A8D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5D32E-ECC1-477D-85D8-7088F33B6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67EE2-2DDE-4472-B9D8-BC7061CC36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510A3-496D-481F-B684-1AC13386BA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906F82B8-EADE-4D72-8CBD-D0623717E4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1.xml"/><Relationship Id="rId7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772025"/>
            <a:ext cx="8458200" cy="942975"/>
          </a:xfrm>
        </p:spPr>
        <p:txBody>
          <a:bodyPr/>
          <a:lstStyle/>
          <a:p>
            <a:pPr algn="l"/>
            <a:r>
              <a:rPr lang="en-US" dirty="0" err="1" smtClean="0"/>
              <a:t>Sumber</a:t>
            </a:r>
            <a:r>
              <a:rPr lang="en-US" dirty="0" smtClean="0"/>
              <a:t>, </a:t>
            </a:r>
            <a:r>
              <a:rPr lang="en-US" dirty="0" err="1" smtClean="0"/>
              <a:t>kedudukuan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endParaRPr lang="en-US" b="1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0"/>
            <a:ext cx="2590800" cy="381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dirty="0" err="1" smtClean="0"/>
              <a:t>Pertemuan</a:t>
            </a:r>
            <a:r>
              <a:rPr lang="en-US" sz="2800" dirty="0" smtClean="0"/>
              <a:t> 1 </a:t>
            </a:r>
          </a:p>
          <a:p>
            <a:pPr algn="l">
              <a:lnSpc>
                <a:spcPct val="80000"/>
              </a:lnSpc>
            </a:pP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 100 </a:t>
            </a:r>
            <a:r>
              <a:rPr lang="en-US" sz="1600" dirty="0" err="1" smtClean="0"/>
              <a:t>Menit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endParaRPr lang="en-US" dirty="0"/>
          </a:p>
        </p:txBody>
      </p:sp>
      <p:grpSp>
        <p:nvGrpSpPr>
          <p:cNvPr id="102435" name="Group 35"/>
          <p:cNvGrpSpPr>
            <a:grpSpLocks/>
          </p:cNvGrpSpPr>
          <p:nvPr/>
        </p:nvGrpSpPr>
        <p:grpSpPr bwMode="auto">
          <a:xfrm flipH="1">
            <a:off x="5410200" y="3962400"/>
            <a:ext cx="3733800" cy="533400"/>
            <a:chOff x="0" y="3134"/>
            <a:chExt cx="4368" cy="642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10240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3765" y="3134"/>
              <a:ext cx="514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2" action="ppaction://hlinksldjump"/>
                </a:rPr>
                <a:t>D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2433" name="Text Box 33"/>
            <p:cNvSpPr txBox="1">
              <a:spLocks noChangeArrowheads="1"/>
            </p:cNvSpPr>
            <p:nvPr/>
          </p:nvSpPr>
          <p:spPr bwMode="gray">
            <a:xfrm>
              <a:off x="160" y="3317"/>
              <a:ext cx="373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Perombakan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bentuk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pasif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057400" y="15240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berbahasa</a:t>
            </a:r>
            <a:r>
              <a:rPr lang="en-US" sz="2000" dirty="0" smtClean="0"/>
              <a:t> Indonesia</a:t>
            </a:r>
            <a:endParaRPr lang="en-US" sz="2000" dirty="0"/>
          </a:p>
        </p:txBody>
      </p:sp>
      <p:grpSp>
        <p:nvGrpSpPr>
          <p:cNvPr id="78" name="Group 35"/>
          <p:cNvGrpSpPr>
            <a:grpSpLocks/>
          </p:cNvGrpSpPr>
          <p:nvPr/>
        </p:nvGrpSpPr>
        <p:grpSpPr bwMode="auto">
          <a:xfrm flipH="1">
            <a:off x="5410200" y="1981200"/>
            <a:ext cx="3733800" cy="533400"/>
            <a:chOff x="0" y="3134"/>
            <a:chExt cx="4368" cy="642"/>
          </a:xfrm>
        </p:grpSpPr>
        <p:sp>
          <p:nvSpPr>
            <p:cNvPr id="79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83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Text Box 8"/>
            <p:cNvSpPr txBox="1">
              <a:spLocks noChangeArrowheads="1"/>
            </p:cNvSpPr>
            <p:nvPr/>
          </p:nvSpPr>
          <p:spPr bwMode="gray">
            <a:xfrm>
              <a:off x="3832" y="3134"/>
              <a:ext cx="495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3" action="ppaction://hlinksldjump"/>
                </a:rPr>
                <a:t>A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2" name="Text Box 33"/>
            <p:cNvSpPr txBox="1">
              <a:spLocks noChangeArrowheads="1"/>
            </p:cNvSpPr>
            <p:nvPr/>
          </p:nvSpPr>
          <p:spPr bwMode="gray">
            <a:xfrm>
              <a:off x="1937" y="3317"/>
              <a:ext cx="215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Hiperkorek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35"/>
          <p:cNvGrpSpPr>
            <a:grpSpLocks/>
          </p:cNvGrpSpPr>
          <p:nvPr/>
        </p:nvGrpSpPr>
        <p:grpSpPr bwMode="auto">
          <a:xfrm flipH="1">
            <a:off x="5410200" y="2667000"/>
            <a:ext cx="3733800" cy="533400"/>
            <a:chOff x="0" y="3134"/>
            <a:chExt cx="4368" cy="642"/>
          </a:xfrm>
        </p:grpSpPr>
        <p:sp>
          <p:nvSpPr>
            <p:cNvPr id="86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9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Text Box 8"/>
            <p:cNvSpPr txBox="1">
              <a:spLocks noChangeArrowheads="1"/>
            </p:cNvSpPr>
            <p:nvPr/>
          </p:nvSpPr>
          <p:spPr bwMode="gray">
            <a:xfrm>
              <a:off x="3831" y="3134"/>
              <a:ext cx="490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4" action="ppaction://hlinksldjump"/>
                </a:rPr>
                <a:t>B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9" name="Text Box 33"/>
            <p:cNvSpPr txBox="1">
              <a:spLocks noChangeArrowheads="1"/>
            </p:cNvSpPr>
            <p:nvPr/>
          </p:nvSpPr>
          <p:spPr bwMode="gray">
            <a:xfrm>
              <a:off x="1937" y="3317"/>
              <a:ext cx="197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Pleonasme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35"/>
          <p:cNvGrpSpPr>
            <a:grpSpLocks/>
          </p:cNvGrpSpPr>
          <p:nvPr/>
        </p:nvGrpSpPr>
        <p:grpSpPr bwMode="auto">
          <a:xfrm flipH="1">
            <a:off x="5410200" y="3276600"/>
            <a:ext cx="3733800" cy="533400"/>
            <a:chOff x="0" y="3134"/>
            <a:chExt cx="4368" cy="642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97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 Box 8"/>
            <p:cNvSpPr txBox="1">
              <a:spLocks noChangeArrowheads="1"/>
            </p:cNvSpPr>
            <p:nvPr/>
          </p:nvSpPr>
          <p:spPr bwMode="gray">
            <a:xfrm>
              <a:off x="3830" y="3134"/>
              <a:ext cx="477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5" action="ppaction://hlinksldjump"/>
                </a:rPr>
                <a:t>C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/>
          </p:nvSpPr>
          <p:spPr bwMode="gray">
            <a:xfrm>
              <a:off x="1759" y="3327"/>
              <a:ext cx="197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Kontaminasi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35"/>
          <p:cNvGrpSpPr>
            <a:grpSpLocks/>
          </p:cNvGrpSpPr>
          <p:nvPr/>
        </p:nvGrpSpPr>
        <p:grpSpPr bwMode="auto">
          <a:xfrm flipH="1">
            <a:off x="5410194" y="4648200"/>
            <a:ext cx="3733799" cy="533400"/>
            <a:chOff x="0" y="3134"/>
            <a:chExt cx="4368" cy="642"/>
          </a:xfrm>
        </p:grpSpPr>
        <p:sp>
          <p:nvSpPr>
            <p:cNvPr id="100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104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Text Box 8"/>
            <p:cNvSpPr txBox="1">
              <a:spLocks noChangeArrowheads="1"/>
            </p:cNvSpPr>
            <p:nvPr/>
          </p:nvSpPr>
          <p:spPr bwMode="gray">
            <a:xfrm>
              <a:off x="3829" y="3134"/>
              <a:ext cx="462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6" action="ppaction://hlinksldjump"/>
                </a:rPr>
                <a:t>E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gray">
            <a:xfrm>
              <a:off x="370" y="3317"/>
              <a:ext cx="3439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Penghiangan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kata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tugas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35"/>
          <p:cNvGrpSpPr>
            <a:grpSpLocks/>
          </p:cNvGrpSpPr>
          <p:nvPr/>
        </p:nvGrpSpPr>
        <p:grpSpPr bwMode="auto">
          <a:xfrm flipH="1">
            <a:off x="5410200" y="5334000"/>
            <a:ext cx="3733800" cy="533400"/>
            <a:chOff x="0" y="3134"/>
            <a:chExt cx="4368" cy="642"/>
          </a:xfrm>
        </p:grpSpPr>
        <p:sp>
          <p:nvSpPr>
            <p:cNvPr id="107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111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Text Box 8"/>
            <p:cNvSpPr txBox="1">
              <a:spLocks noChangeArrowheads="1"/>
            </p:cNvSpPr>
            <p:nvPr/>
          </p:nvSpPr>
          <p:spPr bwMode="gray">
            <a:xfrm>
              <a:off x="3830" y="3134"/>
              <a:ext cx="450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7" action="ppaction://hlinksldjump"/>
                </a:rPr>
                <a:t>F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0" name="Text Box 33"/>
            <p:cNvSpPr txBox="1">
              <a:spLocks noChangeArrowheads="1"/>
            </p:cNvSpPr>
            <p:nvPr/>
          </p:nvSpPr>
          <p:spPr bwMode="gray">
            <a:xfrm>
              <a:off x="257" y="3317"/>
              <a:ext cx="355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Pengaruh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bahasa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daerah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35"/>
          <p:cNvGrpSpPr>
            <a:grpSpLocks/>
          </p:cNvGrpSpPr>
          <p:nvPr/>
        </p:nvGrpSpPr>
        <p:grpSpPr bwMode="auto">
          <a:xfrm flipH="1">
            <a:off x="5410195" y="5943600"/>
            <a:ext cx="3733801" cy="533400"/>
            <a:chOff x="0" y="3134"/>
            <a:chExt cx="4368" cy="642"/>
          </a:xfrm>
        </p:grpSpPr>
        <p:sp>
          <p:nvSpPr>
            <p:cNvPr id="114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11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" name="Text Box 8"/>
            <p:cNvSpPr txBox="1">
              <a:spLocks noChangeArrowheads="1"/>
            </p:cNvSpPr>
            <p:nvPr/>
          </p:nvSpPr>
          <p:spPr bwMode="gray">
            <a:xfrm>
              <a:off x="3831" y="3134"/>
              <a:ext cx="509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hlinkClick r:id="rId8" action="ppaction://hlinksldjump"/>
                </a:rPr>
                <a:t>G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7" name="Text Box 33"/>
            <p:cNvSpPr txBox="1">
              <a:spLocks noChangeArrowheads="1"/>
            </p:cNvSpPr>
            <p:nvPr/>
          </p:nvSpPr>
          <p:spPr bwMode="gray">
            <a:xfrm>
              <a:off x="436" y="3317"/>
              <a:ext cx="355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err="1" smtClean="0">
                  <a:solidFill>
                    <a:schemeClr val="bg1"/>
                  </a:solidFill>
                </a:rPr>
                <a:t>Pengaruh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bahasa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asing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52400" y="2286000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pemakaian</a:t>
            </a:r>
            <a:r>
              <a:rPr lang="en-US" b="0" dirty="0" smtClean="0"/>
              <a:t> </a:t>
            </a:r>
            <a:r>
              <a:rPr lang="en-US" b="0" dirty="0" err="1" smtClean="0"/>
              <a:t>bahasa</a:t>
            </a:r>
            <a:r>
              <a:rPr lang="en-US" b="0" dirty="0" smtClean="0"/>
              <a:t> Indonesia, </a:t>
            </a:r>
            <a:r>
              <a:rPr lang="en-US" b="0" dirty="0" err="1" smtClean="0"/>
              <a:t>termasuk</a:t>
            </a:r>
            <a:r>
              <a:rPr lang="en-US" b="0" dirty="0" smtClean="0"/>
              <a:t> </a:t>
            </a:r>
            <a:r>
              <a:rPr lang="en-US" b="0" dirty="0" err="1" smtClean="0"/>
              <a:t>bahasa</a:t>
            </a:r>
            <a:r>
              <a:rPr lang="en-US" b="0" dirty="0" smtClean="0"/>
              <a:t> Indonesia </a:t>
            </a:r>
            <a:r>
              <a:rPr lang="en-US" b="0" dirty="0" err="1" smtClean="0"/>
              <a:t>ragam</a:t>
            </a:r>
            <a:r>
              <a:rPr lang="en-US" b="0" dirty="0" smtClean="0"/>
              <a:t> </a:t>
            </a:r>
            <a:r>
              <a:rPr lang="en-US" b="0" dirty="0" err="1" smtClean="0"/>
              <a:t>ilmiah</a:t>
            </a:r>
            <a:r>
              <a:rPr lang="en-US" b="0" dirty="0" smtClean="0"/>
              <a:t>, </a:t>
            </a:r>
            <a:r>
              <a:rPr lang="en-US" b="0" dirty="0" err="1" smtClean="0"/>
              <a:t>sering</a:t>
            </a:r>
            <a:r>
              <a:rPr lang="en-US" b="0" dirty="0" smtClean="0"/>
              <a:t> </a:t>
            </a:r>
            <a:r>
              <a:rPr lang="en-US" b="0" dirty="0" err="1" smtClean="0"/>
              <a:t>dijumpai</a:t>
            </a:r>
            <a:r>
              <a:rPr lang="en-US" b="0" dirty="0" smtClean="0"/>
              <a:t> </a:t>
            </a:r>
            <a:r>
              <a:rPr lang="en-US" b="0" dirty="0" err="1" smtClean="0"/>
              <a:t>penyimpangan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kaidah</a:t>
            </a:r>
            <a:r>
              <a:rPr lang="en-US" b="0" dirty="0" smtClean="0"/>
              <a:t> yang </a:t>
            </a:r>
            <a:r>
              <a:rPr lang="en-US" b="0" dirty="0" err="1" smtClean="0"/>
              <a:t>berlaku</a:t>
            </a:r>
            <a:r>
              <a:rPr lang="en-US" b="0" dirty="0" smtClean="0"/>
              <a:t>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mempengaruhi</a:t>
            </a:r>
            <a:r>
              <a:rPr lang="en-US" b="0" dirty="0" smtClean="0"/>
              <a:t> </a:t>
            </a:r>
            <a:r>
              <a:rPr lang="en-US" b="0" dirty="0" err="1" smtClean="0"/>
              <a:t>kejelasan</a:t>
            </a:r>
            <a:r>
              <a:rPr lang="en-US" b="0" dirty="0" smtClean="0"/>
              <a:t> </a:t>
            </a:r>
            <a:r>
              <a:rPr lang="en-US" b="0" dirty="0" err="1" smtClean="0"/>
              <a:t>pesan</a:t>
            </a:r>
            <a:r>
              <a:rPr lang="en-US" b="0" dirty="0" smtClean="0"/>
              <a:t> yang </a:t>
            </a:r>
            <a:r>
              <a:rPr lang="en-US" b="0" dirty="0" err="1" smtClean="0"/>
              <a:t>disampaikan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  <a:p>
            <a:r>
              <a:rPr lang="en-US" b="0" dirty="0" err="1" smtClean="0"/>
              <a:t>Penyimpangan</a:t>
            </a:r>
            <a:r>
              <a:rPr lang="en-US" b="0" dirty="0" smtClean="0"/>
              <a:t>/</a:t>
            </a:r>
            <a:r>
              <a:rPr lang="en-US" b="0" dirty="0" err="1" smtClean="0"/>
              <a:t>kesalahan</a:t>
            </a:r>
            <a:r>
              <a:rPr lang="en-US" b="0" dirty="0" smtClean="0"/>
              <a:t> </a:t>
            </a:r>
            <a:r>
              <a:rPr lang="en-US" b="0" dirty="0" err="1" smtClean="0"/>
              <a:t>umum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berbahasa</a:t>
            </a:r>
            <a:r>
              <a:rPr lang="en-US" b="0" dirty="0" smtClean="0"/>
              <a:t> Indonesia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diklasifikasikan</a:t>
            </a:r>
            <a:r>
              <a:rPr lang="en-US" b="0" dirty="0" smtClean="0"/>
              <a:t> </a:t>
            </a:r>
            <a:r>
              <a:rPr lang="en-US" b="0" dirty="0" err="1" smtClean="0"/>
              <a:t>sebagai</a:t>
            </a:r>
            <a:r>
              <a:rPr lang="en-US" b="0" dirty="0" smtClean="0"/>
              <a:t> </a:t>
            </a:r>
            <a:r>
              <a:rPr lang="en-US" b="0" dirty="0" err="1" smtClean="0"/>
              <a:t>berikut</a:t>
            </a:r>
            <a:r>
              <a:rPr lang="en-US" b="0" dirty="0" smtClean="0"/>
              <a:t> :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Hiperkorek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4000"/>
            <a:ext cx="8294687" cy="4216400"/>
          </a:xfrm>
        </p:spPr>
        <p:txBody>
          <a:bodyPr/>
          <a:lstStyle/>
          <a:p>
            <a:pPr algn="just" defTabSz="173038">
              <a:spcBef>
                <a:spcPct val="500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Hiperkorek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“</a:t>
            </a:r>
            <a:r>
              <a:rPr lang="en-US" dirty="0" err="1" smtClean="0"/>
              <a:t>membetulkan</a:t>
            </a:r>
            <a:r>
              <a:rPr lang="en-US" dirty="0" smtClean="0"/>
              <a:t>”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. </a:t>
            </a:r>
          </a:p>
          <a:p>
            <a:pPr algn="just" defTabSz="173038">
              <a:spcBef>
                <a:spcPct val="50000"/>
              </a:spcBef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defTabSz="173038">
              <a:buNone/>
            </a:pPr>
            <a:r>
              <a:rPr lang="en-US" dirty="0" err="1" smtClean="0"/>
              <a:t>utang</a:t>
            </a:r>
            <a:r>
              <a:rPr lang="en-US" dirty="0" smtClean="0"/>
              <a:t>	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 		</a:t>
            </a:r>
            <a:r>
              <a:rPr lang="en-US" dirty="0" err="1" smtClean="0"/>
              <a:t>hutang</a:t>
            </a:r>
            <a:r>
              <a:rPr lang="en-US" dirty="0" smtClean="0"/>
              <a:t>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pigura</a:t>
            </a:r>
            <a:r>
              <a:rPr lang="en-US" dirty="0" smtClean="0"/>
              <a:t> 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		</a:t>
            </a:r>
            <a:r>
              <a:rPr lang="en-US" dirty="0" err="1" smtClean="0"/>
              <a:t>figura</a:t>
            </a:r>
            <a:r>
              <a:rPr lang="en-US" dirty="0" smtClean="0"/>
              <a:t> 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jadwal</a:t>
            </a:r>
            <a:r>
              <a:rPr lang="en-US" dirty="0" smtClean="0"/>
              <a:t>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 		</a:t>
            </a:r>
            <a:r>
              <a:rPr lang="en-US" dirty="0" err="1" smtClean="0"/>
              <a:t>jadual</a:t>
            </a:r>
            <a:r>
              <a:rPr lang="en-US" dirty="0" smtClean="0"/>
              <a:t>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asas</a:t>
            </a:r>
            <a:r>
              <a:rPr lang="en-US" dirty="0" smtClean="0"/>
              <a:t>		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 		</a:t>
            </a:r>
            <a:r>
              <a:rPr lang="en-US" dirty="0" err="1" smtClean="0"/>
              <a:t>azas</a:t>
            </a:r>
            <a:r>
              <a:rPr lang="en-US" dirty="0" smtClean="0"/>
              <a:t>	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Ijazah</a:t>
            </a:r>
            <a:r>
              <a:rPr lang="en-US" dirty="0" smtClean="0"/>
              <a:t>	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		</a:t>
            </a:r>
            <a:r>
              <a:rPr lang="en-US" dirty="0" err="1" smtClean="0"/>
              <a:t>ijasah</a:t>
            </a:r>
            <a:r>
              <a:rPr lang="en-US" dirty="0" smtClean="0"/>
              <a:t>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Izin</a:t>
            </a:r>
            <a:r>
              <a:rPr lang="en-US" dirty="0" smtClean="0"/>
              <a:t>			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		</a:t>
            </a:r>
            <a:r>
              <a:rPr lang="en-US" dirty="0" err="1" smtClean="0"/>
              <a:t>ijin</a:t>
            </a:r>
            <a:r>
              <a:rPr lang="en-US" dirty="0" smtClean="0"/>
              <a:t> 		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zaman</a:t>
            </a:r>
            <a:r>
              <a:rPr lang="en-US" dirty="0" smtClean="0"/>
              <a:t>		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		</a:t>
            </a:r>
            <a:r>
              <a:rPr lang="en-US" dirty="0" err="1" smtClean="0"/>
              <a:t>jaman</a:t>
            </a:r>
            <a:r>
              <a:rPr lang="en-US" dirty="0" smtClean="0"/>
              <a:t> 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defTabSz="173038">
              <a:buNone/>
            </a:pPr>
            <a:r>
              <a:rPr lang="en-US" dirty="0" err="1" smtClean="0"/>
              <a:t>khawatir</a:t>
            </a:r>
            <a:r>
              <a:rPr lang="en-US" dirty="0" smtClean="0"/>
              <a:t> 		(</a:t>
            </a:r>
            <a:r>
              <a:rPr lang="en-US" dirty="0" err="1" smtClean="0"/>
              <a:t>betul</a:t>
            </a:r>
            <a:r>
              <a:rPr lang="en-US" dirty="0" smtClean="0"/>
              <a:t>) 		</a:t>
            </a:r>
            <a:r>
              <a:rPr lang="en-US" dirty="0" err="1" smtClean="0"/>
              <a:t>menjadi</a:t>
            </a:r>
            <a:r>
              <a:rPr lang="en-US" dirty="0" smtClean="0"/>
              <a:t>    </a:t>
            </a:r>
            <a:r>
              <a:rPr lang="en-US" dirty="0" err="1" smtClean="0"/>
              <a:t>kuatir</a:t>
            </a:r>
            <a:r>
              <a:rPr lang="en-US" dirty="0" smtClean="0"/>
              <a:t> 					(</a:t>
            </a:r>
            <a:r>
              <a:rPr lang="en-US" dirty="0" err="1" smtClean="0"/>
              <a:t>hiperkorek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11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20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Pleonasme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94687" cy="4216400"/>
          </a:xfrm>
        </p:spPr>
        <p:txBody>
          <a:bodyPr/>
          <a:lstStyle/>
          <a:p>
            <a:pPr algn="just" defTabSz="347663">
              <a:buNone/>
              <a:tabLst>
                <a:tab pos="347663" algn="l"/>
              </a:tabLst>
            </a:pPr>
            <a:r>
              <a:rPr lang="en-US" sz="2300" dirty="0" smtClean="0"/>
              <a:t>	</a:t>
            </a:r>
            <a:r>
              <a:rPr lang="en-US" sz="2300" dirty="0" err="1" smtClean="0"/>
              <a:t>Pleonasme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kesalahan</a:t>
            </a:r>
            <a:r>
              <a:rPr lang="en-US" sz="2300" dirty="0" smtClean="0"/>
              <a:t> </a:t>
            </a:r>
            <a:r>
              <a:rPr lang="en-US" sz="2300" dirty="0" err="1" smtClean="0"/>
              <a:t>berbahasa</a:t>
            </a:r>
            <a:r>
              <a:rPr lang="en-US" sz="2300" dirty="0" smtClean="0"/>
              <a:t>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	</a:t>
            </a:r>
            <a:r>
              <a:rPr lang="en-US" sz="2300" dirty="0" err="1" smtClean="0"/>
              <a:t>kelebihan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pemakaian</a:t>
            </a:r>
            <a:r>
              <a:rPr lang="en-US" sz="2300" dirty="0" smtClean="0"/>
              <a:t> </a:t>
            </a:r>
            <a:r>
              <a:rPr lang="en-US" sz="2300" dirty="0" err="1" smtClean="0"/>
              <a:t>kata</a:t>
            </a:r>
            <a:r>
              <a:rPr lang="en-US" sz="2300" dirty="0" smtClean="0"/>
              <a:t> yang </a:t>
            </a:r>
            <a:r>
              <a:rPr lang="en-US" sz="2300" dirty="0" err="1" smtClean="0"/>
              <a:t>sebenarnya</a:t>
            </a:r>
            <a:r>
              <a:rPr lang="en-US" sz="2300" dirty="0" smtClean="0"/>
              <a:t> 	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diperlukan</a:t>
            </a:r>
            <a:r>
              <a:rPr lang="en-US" sz="2300" dirty="0" smtClean="0"/>
              <a:t>.</a:t>
            </a:r>
          </a:p>
          <a:p>
            <a:pPr defTabSz="347663">
              <a:buNone/>
              <a:tabLst>
                <a:tab pos="347663" algn="l"/>
              </a:tabLst>
            </a:pPr>
            <a:r>
              <a:rPr lang="en-US" sz="2300" dirty="0" smtClean="0"/>
              <a:t>	</a:t>
            </a:r>
            <a:r>
              <a:rPr lang="en-US" sz="2300" dirty="0" err="1" smtClean="0"/>
              <a:t>Pleonasme</a:t>
            </a:r>
            <a:r>
              <a:rPr lang="en-US" sz="2300" dirty="0" smtClean="0"/>
              <a:t> </a:t>
            </a:r>
            <a:r>
              <a:rPr lang="en-US" sz="2300" dirty="0" err="1" smtClean="0"/>
              <a:t>ada</a:t>
            </a:r>
            <a:r>
              <a:rPr lang="en-US" sz="2300" dirty="0" smtClean="0"/>
              <a:t> </a:t>
            </a:r>
            <a:r>
              <a:rPr lang="en-US" sz="2300" dirty="0" err="1" smtClean="0"/>
              <a:t>tiga</a:t>
            </a:r>
            <a:r>
              <a:rPr lang="en-US" sz="2300" dirty="0" smtClean="0"/>
              <a:t> </a:t>
            </a:r>
            <a:r>
              <a:rPr lang="en-US" sz="2300" dirty="0" err="1" smtClean="0"/>
              <a:t>macam</a:t>
            </a:r>
            <a:r>
              <a:rPr lang="en-US" sz="2300" dirty="0" smtClean="0"/>
              <a:t>:</a:t>
            </a:r>
          </a:p>
          <a:p>
            <a:pPr lvl="1" defTabSz="347663"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/>
              <a:tabLst>
                <a:tab pos="347663" algn="l"/>
              </a:tabLst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bersinonim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endParaRPr lang="en-US" sz="2400" dirty="0" smtClean="0"/>
          </a:p>
          <a:p>
            <a:pPr lvl="1" defTabSz="347663">
              <a:buNone/>
              <a:tabLst>
                <a:tab pos="347663" algn="l"/>
              </a:tabLst>
            </a:pPr>
            <a:endParaRPr lang="en-US" sz="2300" dirty="0" smtClean="0"/>
          </a:p>
          <a:p>
            <a:pPr defTabSz="347663">
              <a:buNone/>
              <a:tabLst>
                <a:tab pos="347663" algn="l"/>
              </a:tabLst>
            </a:pPr>
            <a:r>
              <a:rPr lang="en-US" sz="2300" dirty="0" smtClean="0"/>
              <a:t>			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</a:t>
            </a:r>
            <a:r>
              <a:rPr lang="en-US" sz="2300" dirty="0" err="1" smtClean="0"/>
              <a:t>sejak</a:t>
            </a:r>
            <a:r>
              <a:rPr lang="en-US" sz="2300" dirty="0" smtClean="0"/>
              <a:t> April				(</a:t>
            </a:r>
            <a:r>
              <a:rPr lang="en-US" sz="2300" dirty="0" err="1" smtClean="0"/>
              <a:t>benar</a:t>
            </a:r>
            <a:r>
              <a:rPr lang="en-US" sz="2300" dirty="0" smtClean="0"/>
              <a:t>)</a:t>
            </a:r>
          </a:p>
          <a:p>
            <a:pPr defTabSz="347663">
              <a:buNone/>
              <a:tabLst>
                <a:tab pos="347663" algn="l"/>
              </a:tabLst>
            </a:pPr>
            <a:r>
              <a:rPr lang="en-US" sz="2300" dirty="0" smtClean="0"/>
              <a:t>			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</a:t>
            </a:r>
            <a:r>
              <a:rPr lang="en-US" sz="2300" dirty="0" err="1" smtClean="0"/>
              <a:t>mulai</a:t>
            </a:r>
            <a:r>
              <a:rPr lang="en-US" sz="2300" dirty="0" smtClean="0"/>
              <a:t> April			    (</a:t>
            </a:r>
            <a:r>
              <a:rPr lang="en-US" sz="2300" dirty="0" err="1" smtClean="0"/>
              <a:t>benar</a:t>
            </a:r>
            <a:r>
              <a:rPr lang="en-US" sz="2300" dirty="0" smtClean="0"/>
              <a:t>)</a:t>
            </a:r>
          </a:p>
          <a:p>
            <a:pPr defTabSz="347663">
              <a:buNone/>
              <a:tabLst>
                <a:tab pos="347663" algn="l"/>
              </a:tabLst>
            </a:pPr>
            <a:r>
              <a:rPr lang="en-US" sz="2300" dirty="0" smtClean="0"/>
              <a:t>			</a:t>
            </a:r>
            <a:r>
              <a:rPr lang="en-US" sz="2300" dirty="0" err="1" smtClean="0"/>
              <a:t>Mulai</a:t>
            </a:r>
            <a:r>
              <a:rPr lang="en-US" sz="2300" dirty="0" smtClean="0"/>
              <a:t> 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</a:t>
            </a:r>
            <a:r>
              <a:rPr lang="en-US" sz="2300" dirty="0" err="1" smtClean="0"/>
              <a:t>sejak</a:t>
            </a:r>
            <a:r>
              <a:rPr lang="en-US" sz="2300" dirty="0" smtClean="0"/>
              <a:t> April		(</a:t>
            </a:r>
            <a:r>
              <a:rPr lang="en-US" sz="2300" dirty="0" err="1" smtClean="0"/>
              <a:t>pleonasme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2500" dirty="0" smtClean="0"/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Pleonasme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236538" lvl="1" indent="-122238" defTabSz="508000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 startAt="2"/>
            </a:pP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jamak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kali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</a:t>
            </a:r>
            <a:r>
              <a:rPr lang="en-US" dirty="0" err="1" smtClean="0"/>
              <a:t>Kasus-kasus</a:t>
            </a:r>
            <a:r>
              <a:rPr lang="en-US" dirty="0" smtClean="0"/>
              <a:t>			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Kumpulan </a:t>
            </a:r>
            <a:r>
              <a:rPr lang="en-US" dirty="0" err="1" smtClean="0"/>
              <a:t>kasus</a:t>
            </a:r>
            <a:r>
              <a:rPr lang="en-US" dirty="0" smtClean="0"/>
              <a:t> 		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Kumpulan </a:t>
            </a:r>
            <a:r>
              <a:rPr lang="en-US" dirty="0" err="1" smtClean="0"/>
              <a:t>kasus-kasus</a:t>
            </a:r>
            <a:r>
              <a:rPr lang="en-US" dirty="0" smtClean="0"/>
              <a:t> 	(</a:t>
            </a:r>
            <a:r>
              <a:rPr lang="en-US" dirty="0" err="1" smtClean="0"/>
              <a:t>pleonasme</a:t>
            </a:r>
            <a:r>
              <a:rPr lang="en-US" dirty="0" smtClean="0"/>
              <a:t>)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</a:t>
            </a:r>
            <a:r>
              <a:rPr lang="en-US" dirty="0" err="1" smtClean="0"/>
              <a:t>Tarik-menarik</a:t>
            </a:r>
            <a:r>
              <a:rPr lang="en-US" dirty="0" smtClean="0"/>
              <a:t>			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			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 defTabSz="508000">
              <a:spcBef>
                <a:spcPct val="50000"/>
              </a:spcBef>
              <a:buNone/>
            </a:pPr>
            <a:r>
              <a:rPr lang="en-US" dirty="0" smtClean="0"/>
              <a:t>		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tarik-menarik</a:t>
            </a:r>
            <a:r>
              <a:rPr lang="en-US" dirty="0" smtClean="0"/>
              <a:t> 		(</a:t>
            </a:r>
            <a:r>
              <a:rPr lang="en-US" dirty="0" err="1" smtClean="0"/>
              <a:t>pleonasme</a:t>
            </a:r>
            <a:r>
              <a:rPr lang="en-US" dirty="0" smtClean="0"/>
              <a:t>)</a:t>
            </a:r>
            <a:endParaRPr lang="en-US" sz="2500" dirty="0" smtClean="0"/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Pleonasme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465138" lvl="1" indent="-350838" algn="just" defTabSz="119063"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 startAt="3"/>
              <a:tabLst>
                <a:tab pos="347663" algn="l"/>
              </a:tabLst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(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)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		   			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	</a:t>
            </a:r>
            <a:r>
              <a:rPr lang="en-US" sz="2400" dirty="0" err="1" smtClean="0"/>
              <a:t>pernyataannya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endParaRPr lang="en-US" sz="2400" dirty="0" smtClean="0"/>
          </a:p>
          <a:p>
            <a:pPr marL="465138" lvl="1" indent="-350838" algn="just" defTabSz="119063">
              <a:spcBef>
                <a:spcPct val="50000"/>
              </a:spcBef>
              <a:buNone/>
              <a:tabLst>
                <a:tab pos="347663" algn="l"/>
              </a:tabLst>
            </a:pPr>
            <a:r>
              <a:rPr lang="en-US" sz="2400" dirty="0" smtClean="0"/>
              <a:t>		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465138" lvl="1" indent="-350838" algn="just" defTabSz="119063">
              <a:spcBef>
                <a:spcPct val="50000"/>
              </a:spcBef>
              <a:buNone/>
              <a:tabLst>
                <a:tab pos="347663" algn="l"/>
              </a:tabLst>
            </a:pPr>
            <a:r>
              <a:rPr lang="en-US" sz="2400" dirty="0" smtClean="0"/>
              <a:t>			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maju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depan</a:t>
            </a:r>
            <a:r>
              <a:rPr lang="en-US" sz="2400" i="1" dirty="0" smtClean="0"/>
              <a:t>.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Kontaminasi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94687" cy="4216400"/>
          </a:xfrm>
        </p:spPr>
        <p:txBody>
          <a:bodyPr/>
          <a:lstStyle/>
          <a:p>
            <a:pPr marL="342900" lvl="1" indent="-342900" algn="just">
              <a:spcBef>
                <a:spcPct val="50000"/>
              </a:spcBef>
              <a:buClr>
                <a:schemeClr val="tx2"/>
              </a:buCl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kontaminasi</a:t>
            </a:r>
            <a:r>
              <a:rPr lang="en-US" sz="2400" dirty="0" smtClean="0"/>
              <a:t> </a:t>
            </a:r>
            <a:r>
              <a:rPr lang="en-US" sz="2400" dirty="0" err="1" smtClean="0"/>
              <a:t>dipungut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 </a:t>
            </a:r>
            <a:r>
              <a:rPr lang="en-US" sz="2400" i="1" dirty="0" smtClean="0"/>
              <a:t>contamination </a:t>
            </a:r>
            <a:r>
              <a:rPr lang="en-US" sz="2400" dirty="0" smtClean="0"/>
              <a:t>(</a:t>
            </a:r>
            <a:r>
              <a:rPr lang="en-US" sz="2400" dirty="0" err="1" smtClean="0"/>
              <a:t>pencemaran</a:t>
            </a:r>
            <a:r>
              <a:rPr lang="en-US" sz="2400" dirty="0" smtClean="0"/>
              <a:t>)</a:t>
            </a:r>
            <a:r>
              <a:rPr lang="en-US" sz="2400" i="1" dirty="0" smtClean="0"/>
              <a:t>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,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diterjemahkan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‘</a:t>
            </a:r>
            <a:r>
              <a:rPr lang="en-US" sz="2400" dirty="0" err="1" smtClean="0"/>
              <a:t>kerancuan</a:t>
            </a:r>
            <a:r>
              <a:rPr lang="en-US" sz="2400" dirty="0" smtClean="0"/>
              <a:t>’. </a:t>
            </a:r>
            <a:r>
              <a:rPr lang="en-US" sz="2400" dirty="0" err="1" smtClean="0"/>
              <a:t>Rancu</a:t>
            </a:r>
            <a:r>
              <a:rPr lang="en-US" sz="2400" dirty="0" smtClean="0"/>
              <a:t>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‘</a:t>
            </a:r>
            <a:r>
              <a:rPr lang="en-US" sz="2400" dirty="0" err="1" smtClean="0"/>
              <a:t>kacau</a:t>
            </a:r>
            <a:r>
              <a:rPr lang="en-US" sz="2400" dirty="0" smtClean="0"/>
              <a:t>’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kerancuan</a:t>
            </a:r>
            <a:r>
              <a:rPr lang="en-US" sz="2400" dirty="0" smtClean="0"/>
              <a:t>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‘</a:t>
            </a:r>
            <a:r>
              <a:rPr lang="en-US" sz="2400" dirty="0" err="1" smtClean="0"/>
              <a:t>kekacauan</a:t>
            </a:r>
            <a:r>
              <a:rPr lang="en-US" sz="2400" dirty="0" smtClean="0"/>
              <a:t>’.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</a:t>
            </a:r>
            <a:r>
              <a:rPr lang="en-US" dirty="0" err="1" smtClean="0"/>
              <a:t>imbuhan</a:t>
            </a:r>
            <a:r>
              <a:rPr lang="en-US" dirty="0" smtClean="0"/>
              <a:t>: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smtClean="0"/>
              <a:t>(</a:t>
            </a:r>
            <a:r>
              <a:rPr lang="en-US" dirty="0" err="1" smtClean="0"/>
              <a:t>meng+ke</a:t>
            </a:r>
            <a:r>
              <a:rPr lang="id-ID" dirty="0" smtClean="0"/>
              <a:t>+</a:t>
            </a:r>
            <a:r>
              <a:rPr lang="en-US" dirty="0" err="1" smtClean="0"/>
              <a:t>samping+kan</a:t>
            </a:r>
            <a:r>
              <a:rPr lang="en-US" dirty="0" smtClean="0"/>
              <a:t>)</a:t>
            </a:r>
            <a:r>
              <a:rPr lang="en-US" dirty="0" smtClean="0">
                <a:cs typeface="Times New Roman" pitchFamily="18" charset="0"/>
              </a:rPr>
              <a:t>→</a:t>
            </a:r>
            <a:r>
              <a:rPr lang="en-US" dirty="0" err="1" smtClean="0"/>
              <a:t>mengesampingkan</a:t>
            </a:r>
            <a:r>
              <a:rPr lang="en-US" dirty="0" smtClean="0"/>
              <a:t>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smtClean="0"/>
              <a:t>(</a:t>
            </a:r>
            <a:r>
              <a:rPr lang="en-US" dirty="0" err="1" smtClean="0"/>
              <a:t>men+samping+kan</a:t>
            </a:r>
            <a:r>
              <a:rPr lang="en-US" dirty="0" smtClean="0"/>
              <a:t>)      →</a:t>
            </a:r>
            <a:r>
              <a:rPr lang="en-US" dirty="0" err="1" smtClean="0"/>
              <a:t>menyampingkan</a:t>
            </a:r>
            <a:r>
              <a:rPr lang="en-US" dirty="0" smtClean="0"/>
              <a:t> 	(</a:t>
            </a:r>
            <a:r>
              <a:rPr lang="en-US" dirty="0" err="1" smtClean="0"/>
              <a:t>benar</a:t>
            </a:r>
            <a:r>
              <a:rPr lang="en-US" dirty="0" smtClean="0"/>
              <a:t>)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smtClean="0"/>
              <a:t>					 	</a:t>
            </a:r>
            <a:r>
              <a:rPr lang="en-US" dirty="0" smtClean="0">
                <a:cs typeface="Times New Roman" pitchFamily="18" charset="0"/>
              </a:rPr>
              <a:t>↓</a:t>
            </a:r>
            <a:endParaRPr lang="en-US" dirty="0" smtClean="0"/>
          </a:p>
          <a:p>
            <a:pPr algn="just">
              <a:spcBef>
                <a:spcPct val="50000"/>
              </a:spcBef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mengenyampingkan</a:t>
            </a:r>
            <a:r>
              <a:rPr lang="en-US" dirty="0" smtClean="0"/>
              <a:t>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smtClean="0"/>
              <a:t>					(</a:t>
            </a:r>
            <a:r>
              <a:rPr lang="en-US" dirty="0" err="1" smtClean="0"/>
              <a:t>kontaminasi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 lvl="1" algn="just">
              <a:lnSpc>
                <a:spcPct val="80000"/>
              </a:lnSpc>
              <a:buNone/>
            </a:pPr>
            <a:endParaRPr lang="en-US" sz="2500" dirty="0" smtClean="0"/>
          </a:p>
          <a:p>
            <a:pPr lvl="1" algn="just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Kontaminasi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94687" cy="4216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</a:t>
            </a:r>
            <a:r>
              <a:rPr lang="en-US" dirty="0" err="1" smtClean="0"/>
              <a:t>frasa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Kadang-kadang</a:t>
            </a:r>
            <a:r>
              <a:rPr lang="en-US" dirty="0" smtClean="0"/>
              <a:t> 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kala</a:t>
            </a:r>
            <a:r>
              <a:rPr lang="en-US" dirty="0" smtClean="0"/>
              <a:t>(</a:t>
            </a:r>
            <a:r>
              <a:rPr lang="en-US" dirty="0" err="1" smtClean="0"/>
              <a:t>nya</a:t>
            </a:r>
            <a:r>
              <a:rPr lang="en-US" dirty="0" smtClean="0"/>
              <a:t>) 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kala</a:t>
            </a:r>
            <a:r>
              <a:rPr lang="en-US" dirty="0" smtClean="0"/>
              <a:t> 		(</a:t>
            </a:r>
            <a:r>
              <a:rPr lang="en-US" dirty="0" err="1" smtClean="0"/>
              <a:t>kontaminasi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Berulang-ulang</a:t>
            </a:r>
            <a:r>
              <a:rPr lang="en-US" dirty="0" smtClean="0"/>
              <a:t>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Berkali</a:t>
            </a:r>
            <a:r>
              <a:rPr lang="en-US" dirty="0" smtClean="0"/>
              <a:t>-kali		(</a:t>
            </a:r>
            <a:r>
              <a:rPr lang="en-US" dirty="0" err="1" smtClean="0"/>
              <a:t>benar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Berulang</a:t>
            </a:r>
            <a:r>
              <a:rPr lang="en-US" dirty="0" smtClean="0"/>
              <a:t> kali		(</a:t>
            </a:r>
            <a:r>
              <a:rPr lang="en-US" dirty="0" err="1" smtClean="0"/>
              <a:t>kontaminasi</a:t>
            </a:r>
            <a:r>
              <a:rPr lang="en-US" dirty="0" smtClean="0"/>
              <a:t>)</a:t>
            </a:r>
            <a:endParaRPr lang="en-US" sz="11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Perombakan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defTabSz="115888">
              <a:buNone/>
              <a:tabLst>
                <a:tab pos="347663" algn="l"/>
              </a:tabLst>
              <a:defRPr/>
            </a:pPr>
            <a:r>
              <a:rPr lang="en-US" dirty="0" smtClean="0"/>
              <a:t>	</a:t>
            </a:r>
            <a:r>
              <a:rPr lang="en-US" dirty="0" err="1" smtClean="0"/>
              <a:t>Perombakan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 </a:t>
            </a:r>
          </a:p>
          <a:p>
            <a:pPr marL="804863" lvl="3" indent="-457200" algn="just" defTabSz="115888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LcPeriod"/>
              <a:tabLst>
                <a:tab pos="338138" algn="l"/>
              </a:tabLst>
              <a:defRPr/>
            </a:pPr>
            <a:r>
              <a:rPr lang="en-US" sz="2400" dirty="0" err="1" smtClean="0"/>
              <a:t>Penghilangan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awalan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pasif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seharusnya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awalan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-</a:t>
            </a:r>
            <a:endParaRPr lang="en-US" sz="2400" dirty="0" smtClean="0"/>
          </a:p>
          <a:p>
            <a:pPr indent="4763" algn="just" defTabSz="115888">
              <a:buNone/>
              <a:tabLst>
                <a:tab pos="338138" algn="l"/>
              </a:tabLst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defTabSz="115888"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semester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.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	</a:t>
            </a:r>
          </a:p>
          <a:p>
            <a:pPr defTabSz="115888"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semester </a:t>
            </a:r>
            <a:r>
              <a:rPr lang="en-US" dirty="0" err="1" smtClean="0"/>
              <a:t>enam</a:t>
            </a:r>
            <a:r>
              <a:rPr lang="en-US" dirty="0" smtClean="0"/>
              <a:t>. (</a:t>
            </a:r>
            <a:r>
              <a:rPr lang="en-US" dirty="0" err="1" smtClean="0"/>
              <a:t>baku</a:t>
            </a:r>
            <a:r>
              <a:rPr lang="en-US" dirty="0" smtClean="0"/>
              <a:t>)	</a:t>
            </a:r>
          </a:p>
          <a:p>
            <a:pPr defTabSz="115888"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rujuk</a:t>
            </a:r>
            <a:r>
              <a:rPr lang="en-US" dirty="0" smtClean="0"/>
              <a:t>.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</a:p>
          <a:p>
            <a:pPr defTabSz="115888"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dirujuk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. (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  <a:endParaRPr lang="en-US" sz="2500" dirty="0" smtClean="0"/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Perombakan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804863" lvl="3" indent="-457200" algn="just" defTabSz="115888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LcPeriod" startAt="2"/>
              <a:tabLst>
                <a:tab pos="338138" algn="l"/>
              </a:tabLst>
              <a:defRPr/>
            </a:pPr>
            <a:r>
              <a:rPr lang="en-US" sz="2400" dirty="0" err="1" smtClean="0"/>
              <a:t>Penyisipan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frasa</a:t>
            </a:r>
            <a:r>
              <a:rPr lang="en-US" sz="2400" dirty="0" smtClean="0"/>
              <a:t> 		</a:t>
            </a:r>
            <a:r>
              <a:rPr lang="en-US" sz="2400" dirty="0" err="1" smtClean="0"/>
              <a:t>terikat</a:t>
            </a:r>
            <a:endParaRPr lang="en-US" sz="2400" dirty="0" smtClean="0"/>
          </a:p>
          <a:p>
            <a:pPr marL="798513" indent="-798513" defTabSz="115888">
              <a:buNone/>
              <a:tabLst>
                <a:tab pos="338138" algn="l"/>
              </a:tabLst>
              <a:defRPr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798513" indent="-798513" defTabSz="115888">
              <a:buNone/>
              <a:tabLst>
                <a:tab pos="338138" algn="l"/>
              </a:tabLst>
              <a:defRPr/>
            </a:pPr>
            <a:r>
              <a:rPr lang="en-US" dirty="0" smtClean="0"/>
              <a:t>	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rujuk</a:t>
            </a:r>
            <a:r>
              <a:rPr lang="en-US" dirty="0" smtClean="0"/>
              <a:t>.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</a:p>
          <a:p>
            <a:pPr marL="798513" indent="-798513" defTabSz="115888">
              <a:buNone/>
              <a:tabLst>
                <a:tab pos="347663" algn="l"/>
              </a:tabLst>
              <a:defRPr/>
            </a:pPr>
            <a:r>
              <a:rPr lang="en-US" dirty="0" smtClean="0"/>
              <a:t>	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rujuk</a:t>
            </a:r>
            <a:r>
              <a:rPr lang="en-US" dirty="0" smtClean="0"/>
              <a:t>. (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  <a:endParaRPr lang="en-US" sz="11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115888" lvl="1" indent="-1588" algn="just">
              <a:buNone/>
              <a:tabLst>
                <a:tab pos="508000" algn="l"/>
              </a:tabLst>
            </a:pPr>
            <a:r>
              <a:rPr lang="en-US" dirty="0" smtClean="0"/>
              <a:t>		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	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/</a:t>
            </a:r>
            <a:r>
              <a:rPr lang="en-US" sz="2400" dirty="0" err="1" smtClean="0"/>
              <a:t>penghilangan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.</a:t>
            </a:r>
          </a:p>
          <a:p>
            <a:pPr algn="just">
              <a:buNone/>
              <a:tabLst>
                <a:tab pos="508000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berbahasa</a:t>
            </a:r>
            <a:r>
              <a:rPr lang="en-US" dirty="0" smtClean="0"/>
              <a:t> 	Indonesia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</a:t>
            </a:r>
          </a:p>
          <a:p>
            <a:pPr marL="798513" lvl="3" indent="-333375" algn="just">
              <a:tabLst>
                <a:tab pos="508000" algn="l"/>
              </a:tabLst>
            </a:pPr>
            <a:endParaRPr lang="en-US" dirty="0" smtClean="0"/>
          </a:p>
          <a:p>
            <a:pPr marL="798513" lvl="3" indent="-333375" algn="just"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/>
              <a:tabLst>
                <a:tab pos="508000" algn="l"/>
              </a:tabLst>
            </a:pPr>
            <a:r>
              <a:rPr lang="en-US" sz="2400" dirty="0" err="1" smtClean="0"/>
              <a:t>Ketidaktepatan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algn="just">
              <a:buNone/>
              <a:tabLst>
                <a:tab pos="508000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algn="just">
              <a:buNone/>
              <a:tabLst>
                <a:tab pos="508000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i="1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terbukti</a:t>
            </a:r>
            <a:r>
              <a:rPr lang="en-US" dirty="0" smtClean="0"/>
              <a:t>.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)</a:t>
            </a:r>
          </a:p>
          <a:p>
            <a:pPr algn="just">
              <a:buNone/>
              <a:tabLst>
                <a:tab pos="508000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terbukti</a:t>
            </a:r>
            <a:r>
              <a:rPr lang="en-US" dirty="0" smtClean="0"/>
              <a:t>.(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990600" y="1600200"/>
            <a:ext cx="7848600" cy="5181600"/>
            <a:chOff x="672" y="1097"/>
            <a:chExt cx="4532" cy="2791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672" y="1148"/>
              <a:ext cx="4531" cy="2740"/>
              <a:chOff x="617" y="1370"/>
              <a:chExt cx="4531" cy="2740"/>
            </a:xfrm>
          </p:grpSpPr>
          <p:sp>
            <p:nvSpPr>
              <p:cNvPr id="218" name="Freeform 5"/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"/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7"/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"/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9"/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"/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"/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"/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3"/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"/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5"/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6"/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7"/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0"/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1"/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2"/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3"/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4"/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"/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6"/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7"/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8"/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9"/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30"/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1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32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33"/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34"/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35"/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37"/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8"/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39"/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40"/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41"/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42"/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43"/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4"/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45"/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46"/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47"/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48"/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49"/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50"/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51"/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52"/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53"/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54"/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55"/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56"/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57"/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58"/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59"/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60"/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61"/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62"/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63"/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64"/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65"/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66"/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67"/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68"/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69"/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70"/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71"/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72"/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73"/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74"/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75"/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76"/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77"/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78"/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79"/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80"/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1"/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82"/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83"/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84"/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85"/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86"/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87"/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88"/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89"/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90"/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1"/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2"/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3"/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4"/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5"/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96"/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97"/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98"/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99"/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00"/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01"/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02"/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03"/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04"/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05"/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06"/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07"/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08"/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09"/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10"/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11"/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12"/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13"/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14"/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15"/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16"/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17"/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18"/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19"/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20"/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21"/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22"/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23"/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24"/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25"/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26"/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27"/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28"/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29"/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30"/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31"/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32"/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33"/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34"/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35"/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36"/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37"/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38"/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39"/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40"/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41"/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42"/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3"/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44"/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45"/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46"/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47"/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48"/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49"/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50"/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51"/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52"/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53"/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54"/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55"/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56"/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57"/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58"/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59"/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60"/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61"/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62"/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63"/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64"/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65"/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66"/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67"/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68"/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69"/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70"/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71"/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72"/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73"/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74"/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75"/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76"/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77"/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78"/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79"/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80"/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81"/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82"/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83"/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84"/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85"/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86"/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87"/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88"/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89"/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90"/>
            <p:cNvGrpSpPr>
              <a:grpSpLocks/>
            </p:cNvGrpSpPr>
            <p:nvPr/>
          </p:nvGrpSpPr>
          <p:grpSpPr bwMode="auto">
            <a:xfrm>
              <a:off x="672" y="1097"/>
              <a:ext cx="4532" cy="2740"/>
              <a:chOff x="672" y="1104"/>
              <a:chExt cx="4532" cy="2740"/>
            </a:xfrm>
          </p:grpSpPr>
          <p:sp>
            <p:nvSpPr>
              <p:cNvPr id="33" name="Freeform 191"/>
              <p:cNvSpPr>
                <a:spLocks/>
              </p:cNvSpPr>
              <p:nvPr/>
            </p:nvSpPr>
            <p:spPr bwMode="gray">
              <a:xfrm>
                <a:off x="1654" y="1368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2"/>
              <p:cNvSpPr>
                <a:spLocks/>
              </p:cNvSpPr>
              <p:nvPr/>
            </p:nvSpPr>
            <p:spPr bwMode="gray">
              <a:xfrm>
                <a:off x="1476" y="1212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3"/>
              <p:cNvSpPr>
                <a:spLocks/>
              </p:cNvSpPr>
              <p:nvPr/>
            </p:nvSpPr>
            <p:spPr bwMode="gray">
              <a:xfrm>
                <a:off x="1106" y="1228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4"/>
              <p:cNvSpPr>
                <a:spLocks/>
              </p:cNvSpPr>
              <p:nvPr/>
            </p:nvSpPr>
            <p:spPr bwMode="gray">
              <a:xfrm>
                <a:off x="1194" y="1188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5"/>
              <p:cNvSpPr>
                <a:spLocks/>
              </p:cNvSpPr>
              <p:nvPr/>
            </p:nvSpPr>
            <p:spPr bwMode="gray">
              <a:xfrm>
                <a:off x="1222" y="1352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6"/>
              <p:cNvSpPr>
                <a:spLocks/>
              </p:cNvSpPr>
              <p:nvPr/>
            </p:nvSpPr>
            <p:spPr bwMode="gray">
              <a:xfrm>
                <a:off x="2696" y="2012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97"/>
              <p:cNvSpPr>
                <a:spLocks/>
              </p:cNvSpPr>
              <p:nvPr/>
            </p:nvSpPr>
            <p:spPr bwMode="gray">
              <a:xfrm>
                <a:off x="1176" y="1206"/>
                <a:ext cx="2133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8"/>
              <p:cNvSpPr>
                <a:spLocks/>
              </p:cNvSpPr>
              <p:nvPr/>
            </p:nvSpPr>
            <p:spPr bwMode="gray">
              <a:xfrm>
                <a:off x="2162" y="2552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99"/>
              <p:cNvSpPr>
                <a:spLocks/>
              </p:cNvSpPr>
              <p:nvPr/>
            </p:nvSpPr>
            <p:spPr bwMode="gray">
              <a:xfrm>
                <a:off x="1676" y="2360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00"/>
              <p:cNvSpPr>
                <a:spLocks/>
              </p:cNvSpPr>
              <p:nvPr/>
            </p:nvSpPr>
            <p:spPr bwMode="gray">
              <a:xfrm>
                <a:off x="2154" y="2772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1"/>
              <p:cNvSpPr>
                <a:spLocks/>
              </p:cNvSpPr>
              <p:nvPr/>
            </p:nvSpPr>
            <p:spPr bwMode="gray">
              <a:xfrm>
                <a:off x="2016" y="2518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02"/>
              <p:cNvSpPr>
                <a:spLocks/>
              </p:cNvSpPr>
              <p:nvPr/>
            </p:nvSpPr>
            <p:spPr bwMode="gray">
              <a:xfrm>
                <a:off x="2066" y="2480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03"/>
              <p:cNvSpPr>
                <a:spLocks/>
              </p:cNvSpPr>
              <p:nvPr/>
            </p:nvSpPr>
            <p:spPr bwMode="gray">
              <a:xfrm>
                <a:off x="2192" y="2542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04"/>
              <p:cNvSpPr>
                <a:spLocks/>
              </p:cNvSpPr>
              <p:nvPr/>
            </p:nvSpPr>
            <p:spPr bwMode="gray">
              <a:xfrm>
                <a:off x="2142" y="2578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05"/>
              <p:cNvSpPr>
                <a:spLocks/>
              </p:cNvSpPr>
              <p:nvPr/>
            </p:nvSpPr>
            <p:spPr bwMode="gray">
              <a:xfrm>
                <a:off x="2012" y="2468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06"/>
              <p:cNvSpPr>
                <a:spLocks/>
              </p:cNvSpPr>
              <p:nvPr/>
            </p:nvSpPr>
            <p:spPr bwMode="gray">
              <a:xfrm>
                <a:off x="1910" y="2446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07"/>
              <p:cNvSpPr>
                <a:spLocks/>
              </p:cNvSpPr>
              <p:nvPr/>
            </p:nvSpPr>
            <p:spPr bwMode="gray">
              <a:xfrm>
                <a:off x="1752" y="2368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8"/>
              <p:cNvSpPr>
                <a:spLocks/>
              </p:cNvSpPr>
              <p:nvPr/>
            </p:nvSpPr>
            <p:spPr bwMode="gray">
              <a:xfrm>
                <a:off x="1664" y="2324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9"/>
              <p:cNvSpPr>
                <a:spLocks/>
              </p:cNvSpPr>
              <p:nvPr/>
            </p:nvSpPr>
            <p:spPr bwMode="gray">
              <a:xfrm>
                <a:off x="2456" y="2198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10"/>
              <p:cNvSpPr>
                <a:spLocks/>
              </p:cNvSpPr>
              <p:nvPr/>
            </p:nvSpPr>
            <p:spPr bwMode="gray">
              <a:xfrm>
                <a:off x="2022" y="2084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11"/>
              <p:cNvSpPr>
                <a:spLocks/>
              </p:cNvSpPr>
              <p:nvPr/>
            </p:nvSpPr>
            <p:spPr bwMode="gray">
              <a:xfrm>
                <a:off x="1830" y="2030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gray">
              <a:xfrm>
                <a:off x="2188" y="2658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gray">
              <a:xfrm>
                <a:off x="2542" y="2384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gray">
              <a:xfrm>
                <a:off x="2554" y="2262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gray">
              <a:xfrm>
                <a:off x="2574" y="2378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16"/>
              <p:cNvSpPr>
                <a:spLocks/>
              </p:cNvSpPr>
              <p:nvPr/>
            </p:nvSpPr>
            <p:spPr bwMode="gray">
              <a:xfrm>
                <a:off x="2672" y="2188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18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19"/>
              <p:cNvSpPr>
                <a:spLocks/>
              </p:cNvSpPr>
              <p:nvPr/>
            </p:nvSpPr>
            <p:spPr bwMode="gray">
              <a:xfrm>
                <a:off x="980" y="1514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20"/>
              <p:cNvSpPr>
                <a:spLocks/>
              </p:cNvSpPr>
              <p:nvPr/>
            </p:nvSpPr>
            <p:spPr bwMode="gray">
              <a:xfrm>
                <a:off x="794" y="2212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21"/>
              <p:cNvSpPr>
                <a:spLocks/>
              </p:cNvSpPr>
              <p:nvPr/>
            </p:nvSpPr>
            <p:spPr bwMode="gray">
              <a:xfrm>
                <a:off x="994" y="2174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22"/>
              <p:cNvSpPr>
                <a:spLocks/>
              </p:cNvSpPr>
              <p:nvPr/>
            </p:nvSpPr>
            <p:spPr bwMode="gray">
              <a:xfrm>
                <a:off x="1068" y="2310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23"/>
              <p:cNvSpPr>
                <a:spLocks/>
              </p:cNvSpPr>
              <p:nvPr/>
            </p:nvSpPr>
            <p:spPr bwMode="gray">
              <a:xfrm>
                <a:off x="1018" y="2258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24"/>
              <p:cNvSpPr>
                <a:spLocks/>
              </p:cNvSpPr>
              <p:nvPr/>
            </p:nvSpPr>
            <p:spPr bwMode="gray">
              <a:xfrm>
                <a:off x="1022" y="2226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25"/>
              <p:cNvSpPr>
                <a:spLocks/>
              </p:cNvSpPr>
              <p:nvPr/>
            </p:nvSpPr>
            <p:spPr bwMode="gray">
              <a:xfrm>
                <a:off x="1032" y="2118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26"/>
              <p:cNvSpPr>
                <a:spLocks/>
              </p:cNvSpPr>
              <p:nvPr/>
            </p:nvSpPr>
            <p:spPr bwMode="gray">
              <a:xfrm>
                <a:off x="988" y="2156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27"/>
              <p:cNvSpPr>
                <a:spLocks/>
              </p:cNvSpPr>
              <p:nvPr/>
            </p:nvSpPr>
            <p:spPr bwMode="gray">
              <a:xfrm>
                <a:off x="856" y="2074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28"/>
              <p:cNvSpPr>
                <a:spLocks/>
              </p:cNvSpPr>
              <p:nvPr/>
            </p:nvSpPr>
            <p:spPr bwMode="gray">
              <a:xfrm>
                <a:off x="792" y="2240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29"/>
              <p:cNvSpPr>
                <a:spLocks/>
              </p:cNvSpPr>
              <p:nvPr/>
            </p:nvSpPr>
            <p:spPr bwMode="gray">
              <a:xfrm>
                <a:off x="982" y="1986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30"/>
              <p:cNvSpPr>
                <a:spLocks/>
              </p:cNvSpPr>
              <p:nvPr/>
            </p:nvSpPr>
            <p:spPr bwMode="gray">
              <a:xfrm>
                <a:off x="958" y="2022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1"/>
              <p:cNvSpPr>
                <a:spLocks/>
              </p:cNvSpPr>
              <p:nvPr/>
            </p:nvSpPr>
            <p:spPr bwMode="gray">
              <a:xfrm>
                <a:off x="950" y="2068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32"/>
              <p:cNvSpPr>
                <a:spLocks/>
              </p:cNvSpPr>
              <p:nvPr/>
            </p:nvSpPr>
            <p:spPr bwMode="gray">
              <a:xfrm>
                <a:off x="978" y="2102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33"/>
              <p:cNvSpPr>
                <a:spLocks/>
              </p:cNvSpPr>
              <p:nvPr/>
            </p:nvSpPr>
            <p:spPr bwMode="gray">
              <a:xfrm>
                <a:off x="774" y="1980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34"/>
              <p:cNvSpPr>
                <a:spLocks/>
              </p:cNvSpPr>
              <p:nvPr/>
            </p:nvSpPr>
            <p:spPr bwMode="gray">
              <a:xfrm>
                <a:off x="834" y="1898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5"/>
              <p:cNvSpPr>
                <a:spLocks/>
              </p:cNvSpPr>
              <p:nvPr/>
            </p:nvSpPr>
            <p:spPr bwMode="gray">
              <a:xfrm>
                <a:off x="812" y="1980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36"/>
              <p:cNvSpPr>
                <a:spLocks/>
              </p:cNvSpPr>
              <p:nvPr/>
            </p:nvSpPr>
            <p:spPr bwMode="gray">
              <a:xfrm>
                <a:off x="1016" y="1928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7"/>
              <p:cNvSpPr>
                <a:spLocks/>
              </p:cNvSpPr>
              <p:nvPr/>
            </p:nvSpPr>
            <p:spPr bwMode="gray">
              <a:xfrm>
                <a:off x="1066" y="1590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38"/>
              <p:cNvSpPr>
                <a:spLocks/>
              </p:cNvSpPr>
              <p:nvPr/>
            </p:nvSpPr>
            <p:spPr bwMode="gray">
              <a:xfrm>
                <a:off x="1184" y="1562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39"/>
              <p:cNvSpPr>
                <a:spLocks/>
              </p:cNvSpPr>
              <p:nvPr/>
            </p:nvSpPr>
            <p:spPr bwMode="gray">
              <a:xfrm>
                <a:off x="1044" y="2000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40"/>
              <p:cNvSpPr>
                <a:spLocks/>
              </p:cNvSpPr>
              <p:nvPr/>
            </p:nvSpPr>
            <p:spPr bwMode="gray">
              <a:xfrm>
                <a:off x="1246" y="2242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41"/>
              <p:cNvSpPr>
                <a:spLocks/>
              </p:cNvSpPr>
              <p:nvPr/>
            </p:nvSpPr>
            <p:spPr bwMode="gray">
              <a:xfrm>
                <a:off x="1174" y="2172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2"/>
              <p:cNvSpPr>
                <a:spLocks/>
              </p:cNvSpPr>
              <p:nvPr/>
            </p:nvSpPr>
            <p:spPr bwMode="gray">
              <a:xfrm>
                <a:off x="1162" y="2258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43"/>
              <p:cNvSpPr>
                <a:spLocks/>
              </p:cNvSpPr>
              <p:nvPr/>
            </p:nvSpPr>
            <p:spPr bwMode="gray">
              <a:xfrm>
                <a:off x="1154" y="2230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44"/>
              <p:cNvSpPr>
                <a:spLocks/>
              </p:cNvSpPr>
              <p:nvPr/>
            </p:nvSpPr>
            <p:spPr bwMode="gray">
              <a:xfrm>
                <a:off x="1068" y="2152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45"/>
              <p:cNvSpPr>
                <a:spLocks/>
              </p:cNvSpPr>
              <p:nvPr/>
            </p:nvSpPr>
            <p:spPr bwMode="gray">
              <a:xfrm>
                <a:off x="1128" y="2118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46"/>
              <p:cNvSpPr>
                <a:spLocks/>
              </p:cNvSpPr>
              <p:nvPr/>
            </p:nvSpPr>
            <p:spPr bwMode="gray">
              <a:xfrm>
                <a:off x="1070" y="2076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47"/>
              <p:cNvSpPr>
                <a:spLocks/>
              </p:cNvSpPr>
              <p:nvPr/>
            </p:nvSpPr>
            <p:spPr bwMode="gray">
              <a:xfrm>
                <a:off x="1086" y="1980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48"/>
              <p:cNvSpPr>
                <a:spLocks/>
              </p:cNvSpPr>
              <p:nvPr/>
            </p:nvSpPr>
            <p:spPr bwMode="gray">
              <a:xfrm>
                <a:off x="1184" y="2118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49"/>
              <p:cNvSpPr>
                <a:spLocks/>
              </p:cNvSpPr>
              <p:nvPr/>
            </p:nvSpPr>
            <p:spPr bwMode="gray">
              <a:xfrm>
                <a:off x="1244" y="2240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50"/>
              <p:cNvSpPr>
                <a:spLocks/>
              </p:cNvSpPr>
              <p:nvPr/>
            </p:nvSpPr>
            <p:spPr bwMode="gray">
              <a:xfrm>
                <a:off x="1350" y="2418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1"/>
              <p:cNvSpPr>
                <a:spLocks/>
              </p:cNvSpPr>
              <p:nvPr/>
            </p:nvSpPr>
            <p:spPr bwMode="gray">
              <a:xfrm>
                <a:off x="1444" y="2620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52"/>
              <p:cNvSpPr>
                <a:spLocks/>
              </p:cNvSpPr>
              <p:nvPr/>
            </p:nvSpPr>
            <p:spPr bwMode="gray">
              <a:xfrm>
                <a:off x="1464" y="2602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53"/>
              <p:cNvSpPr>
                <a:spLocks/>
              </p:cNvSpPr>
              <p:nvPr/>
            </p:nvSpPr>
            <p:spPr bwMode="gray">
              <a:xfrm>
                <a:off x="1570" y="2528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54"/>
              <p:cNvSpPr>
                <a:spLocks/>
              </p:cNvSpPr>
              <p:nvPr/>
            </p:nvSpPr>
            <p:spPr bwMode="gray">
              <a:xfrm>
                <a:off x="1394" y="2320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55"/>
              <p:cNvSpPr>
                <a:spLocks/>
              </p:cNvSpPr>
              <p:nvPr/>
            </p:nvSpPr>
            <p:spPr bwMode="gray">
              <a:xfrm>
                <a:off x="1350" y="2388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56"/>
              <p:cNvSpPr>
                <a:spLocks/>
              </p:cNvSpPr>
              <p:nvPr/>
            </p:nvSpPr>
            <p:spPr bwMode="gray">
              <a:xfrm>
                <a:off x="1332" y="2396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57"/>
              <p:cNvSpPr>
                <a:spLocks/>
              </p:cNvSpPr>
              <p:nvPr/>
            </p:nvSpPr>
            <p:spPr bwMode="gray">
              <a:xfrm>
                <a:off x="1354" y="2328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58"/>
              <p:cNvSpPr>
                <a:spLocks/>
              </p:cNvSpPr>
              <p:nvPr/>
            </p:nvSpPr>
            <p:spPr bwMode="gray">
              <a:xfrm>
                <a:off x="1458" y="2282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59"/>
              <p:cNvSpPr>
                <a:spLocks/>
              </p:cNvSpPr>
              <p:nvPr/>
            </p:nvSpPr>
            <p:spPr bwMode="gray">
              <a:xfrm>
                <a:off x="1042" y="2906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60"/>
              <p:cNvSpPr>
                <a:spLocks/>
              </p:cNvSpPr>
              <p:nvPr/>
            </p:nvSpPr>
            <p:spPr bwMode="gray">
              <a:xfrm>
                <a:off x="786" y="2330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61"/>
              <p:cNvSpPr>
                <a:spLocks/>
              </p:cNvSpPr>
              <p:nvPr/>
            </p:nvSpPr>
            <p:spPr bwMode="gray">
              <a:xfrm>
                <a:off x="678" y="2468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62"/>
              <p:cNvSpPr>
                <a:spLocks/>
              </p:cNvSpPr>
              <p:nvPr/>
            </p:nvSpPr>
            <p:spPr bwMode="gray">
              <a:xfrm>
                <a:off x="672" y="2474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63"/>
              <p:cNvSpPr>
                <a:spLocks/>
              </p:cNvSpPr>
              <p:nvPr/>
            </p:nvSpPr>
            <p:spPr bwMode="gray">
              <a:xfrm>
                <a:off x="686" y="2672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64"/>
              <p:cNvSpPr>
                <a:spLocks/>
              </p:cNvSpPr>
              <p:nvPr/>
            </p:nvSpPr>
            <p:spPr bwMode="gray">
              <a:xfrm>
                <a:off x="672" y="2630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65"/>
              <p:cNvSpPr>
                <a:spLocks/>
              </p:cNvSpPr>
              <p:nvPr/>
            </p:nvSpPr>
            <p:spPr bwMode="gray">
              <a:xfrm>
                <a:off x="676" y="2650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66"/>
              <p:cNvSpPr>
                <a:spLocks/>
              </p:cNvSpPr>
              <p:nvPr/>
            </p:nvSpPr>
            <p:spPr bwMode="gray">
              <a:xfrm>
                <a:off x="752" y="2734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67"/>
              <p:cNvSpPr>
                <a:spLocks/>
              </p:cNvSpPr>
              <p:nvPr/>
            </p:nvSpPr>
            <p:spPr bwMode="gray">
              <a:xfrm>
                <a:off x="734" y="2710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8"/>
              <p:cNvSpPr>
                <a:spLocks/>
              </p:cNvSpPr>
              <p:nvPr/>
            </p:nvSpPr>
            <p:spPr bwMode="gray">
              <a:xfrm>
                <a:off x="702" y="2674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69"/>
              <p:cNvSpPr>
                <a:spLocks/>
              </p:cNvSpPr>
              <p:nvPr/>
            </p:nvSpPr>
            <p:spPr bwMode="gray">
              <a:xfrm>
                <a:off x="790" y="2694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70"/>
              <p:cNvSpPr>
                <a:spLocks/>
              </p:cNvSpPr>
              <p:nvPr/>
            </p:nvSpPr>
            <p:spPr bwMode="gray">
              <a:xfrm>
                <a:off x="828" y="2658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71"/>
              <p:cNvSpPr>
                <a:spLocks/>
              </p:cNvSpPr>
              <p:nvPr/>
            </p:nvSpPr>
            <p:spPr bwMode="gray">
              <a:xfrm>
                <a:off x="864" y="2678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72"/>
              <p:cNvSpPr>
                <a:spLocks/>
              </p:cNvSpPr>
              <p:nvPr/>
            </p:nvSpPr>
            <p:spPr bwMode="gray">
              <a:xfrm>
                <a:off x="884" y="2678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73"/>
              <p:cNvSpPr>
                <a:spLocks/>
              </p:cNvSpPr>
              <p:nvPr/>
            </p:nvSpPr>
            <p:spPr bwMode="gray">
              <a:xfrm>
                <a:off x="896" y="2672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74"/>
              <p:cNvSpPr>
                <a:spLocks/>
              </p:cNvSpPr>
              <p:nvPr/>
            </p:nvSpPr>
            <p:spPr bwMode="gray">
              <a:xfrm>
                <a:off x="738" y="2348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75"/>
              <p:cNvSpPr>
                <a:spLocks/>
              </p:cNvSpPr>
              <p:nvPr/>
            </p:nvSpPr>
            <p:spPr bwMode="gray">
              <a:xfrm>
                <a:off x="996" y="2326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76"/>
              <p:cNvSpPr>
                <a:spLocks/>
              </p:cNvSpPr>
              <p:nvPr/>
            </p:nvSpPr>
            <p:spPr bwMode="gray">
              <a:xfrm>
                <a:off x="1018" y="2388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77"/>
              <p:cNvSpPr>
                <a:spLocks/>
              </p:cNvSpPr>
              <p:nvPr/>
            </p:nvSpPr>
            <p:spPr bwMode="gray">
              <a:xfrm>
                <a:off x="930" y="2670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78"/>
              <p:cNvSpPr>
                <a:spLocks/>
              </p:cNvSpPr>
              <p:nvPr/>
            </p:nvSpPr>
            <p:spPr bwMode="gray">
              <a:xfrm>
                <a:off x="1050" y="2530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79"/>
              <p:cNvSpPr>
                <a:spLocks/>
              </p:cNvSpPr>
              <p:nvPr/>
            </p:nvSpPr>
            <p:spPr bwMode="gray">
              <a:xfrm>
                <a:off x="884" y="2530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80"/>
              <p:cNvSpPr>
                <a:spLocks/>
              </p:cNvSpPr>
              <p:nvPr/>
            </p:nvSpPr>
            <p:spPr bwMode="gray">
              <a:xfrm>
                <a:off x="1016" y="2670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81"/>
              <p:cNvSpPr>
                <a:spLocks/>
              </p:cNvSpPr>
              <p:nvPr/>
            </p:nvSpPr>
            <p:spPr bwMode="gray">
              <a:xfrm>
                <a:off x="1076" y="2544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82"/>
              <p:cNvSpPr>
                <a:spLocks/>
              </p:cNvSpPr>
              <p:nvPr/>
            </p:nvSpPr>
            <p:spPr bwMode="gray">
              <a:xfrm>
                <a:off x="1174" y="2550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83"/>
              <p:cNvSpPr>
                <a:spLocks/>
              </p:cNvSpPr>
              <p:nvPr/>
            </p:nvSpPr>
            <p:spPr bwMode="gray">
              <a:xfrm>
                <a:off x="1078" y="2720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84"/>
              <p:cNvSpPr>
                <a:spLocks/>
              </p:cNvSpPr>
              <p:nvPr/>
            </p:nvSpPr>
            <p:spPr bwMode="gray">
              <a:xfrm>
                <a:off x="1008" y="2816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85"/>
              <p:cNvSpPr>
                <a:spLocks/>
              </p:cNvSpPr>
              <p:nvPr/>
            </p:nvSpPr>
            <p:spPr bwMode="gray">
              <a:xfrm>
                <a:off x="1014" y="2818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86"/>
              <p:cNvSpPr>
                <a:spLocks/>
              </p:cNvSpPr>
              <p:nvPr/>
            </p:nvSpPr>
            <p:spPr bwMode="gray">
              <a:xfrm>
                <a:off x="1032" y="2794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87"/>
              <p:cNvSpPr>
                <a:spLocks/>
              </p:cNvSpPr>
              <p:nvPr/>
            </p:nvSpPr>
            <p:spPr bwMode="gray">
              <a:xfrm>
                <a:off x="1042" y="2934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88"/>
              <p:cNvSpPr>
                <a:spLocks/>
              </p:cNvSpPr>
              <p:nvPr/>
            </p:nvSpPr>
            <p:spPr bwMode="gray">
              <a:xfrm>
                <a:off x="1046" y="2776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89"/>
              <p:cNvSpPr>
                <a:spLocks/>
              </p:cNvSpPr>
              <p:nvPr/>
            </p:nvSpPr>
            <p:spPr bwMode="gray">
              <a:xfrm>
                <a:off x="1154" y="2968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90"/>
              <p:cNvSpPr>
                <a:spLocks/>
              </p:cNvSpPr>
              <p:nvPr/>
            </p:nvSpPr>
            <p:spPr bwMode="gray">
              <a:xfrm>
                <a:off x="1040" y="3076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91"/>
              <p:cNvSpPr>
                <a:spLocks/>
              </p:cNvSpPr>
              <p:nvPr/>
            </p:nvSpPr>
            <p:spPr bwMode="gray">
              <a:xfrm>
                <a:off x="1154" y="3090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92"/>
              <p:cNvSpPr>
                <a:spLocks/>
              </p:cNvSpPr>
              <p:nvPr/>
            </p:nvSpPr>
            <p:spPr bwMode="gray">
              <a:xfrm>
                <a:off x="1432" y="2694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93"/>
              <p:cNvSpPr>
                <a:spLocks/>
              </p:cNvSpPr>
              <p:nvPr/>
            </p:nvSpPr>
            <p:spPr bwMode="gray">
              <a:xfrm>
                <a:off x="1332" y="2790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94"/>
              <p:cNvSpPr>
                <a:spLocks/>
              </p:cNvSpPr>
              <p:nvPr/>
            </p:nvSpPr>
            <p:spPr bwMode="gray">
              <a:xfrm>
                <a:off x="1274" y="2796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95"/>
              <p:cNvSpPr>
                <a:spLocks/>
              </p:cNvSpPr>
              <p:nvPr/>
            </p:nvSpPr>
            <p:spPr bwMode="gray">
              <a:xfrm>
                <a:off x="1326" y="2618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96"/>
              <p:cNvSpPr>
                <a:spLocks/>
              </p:cNvSpPr>
              <p:nvPr/>
            </p:nvSpPr>
            <p:spPr bwMode="gray">
              <a:xfrm>
                <a:off x="1276" y="2866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97"/>
              <p:cNvSpPr>
                <a:spLocks/>
              </p:cNvSpPr>
              <p:nvPr/>
            </p:nvSpPr>
            <p:spPr bwMode="gray">
              <a:xfrm>
                <a:off x="1278" y="2884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98"/>
              <p:cNvSpPr>
                <a:spLocks/>
              </p:cNvSpPr>
              <p:nvPr/>
            </p:nvSpPr>
            <p:spPr bwMode="gray">
              <a:xfrm>
                <a:off x="1286" y="2864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99"/>
              <p:cNvSpPr>
                <a:spLocks/>
              </p:cNvSpPr>
              <p:nvPr/>
            </p:nvSpPr>
            <p:spPr bwMode="gray">
              <a:xfrm>
                <a:off x="1302" y="2998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300"/>
              <p:cNvSpPr>
                <a:spLocks/>
              </p:cNvSpPr>
              <p:nvPr/>
            </p:nvSpPr>
            <p:spPr bwMode="gray">
              <a:xfrm>
                <a:off x="1100" y="3158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301"/>
              <p:cNvSpPr>
                <a:spLocks/>
              </p:cNvSpPr>
              <p:nvPr/>
            </p:nvSpPr>
            <p:spPr bwMode="gray">
              <a:xfrm>
                <a:off x="1302" y="3188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302"/>
              <p:cNvSpPr>
                <a:spLocks/>
              </p:cNvSpPr>
              <p:nvPr/>
            </p:nvSpPr>
            <p:spPr bwMode="gray">
              <a:xfrm>
                <a:off x="1244" y="3234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303"/>
              <p:cNvSpPr>
                <a:spLocks/>
              </p:cNvSpPr>
              <p:nvPr/>
            </p:nvSpPr>
            <p:spPr bwMode="gray">
              <a:xfrm>
                <a:off x="1232" y="3062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304"/>
              <p:cNvSpPr>
                <a:spLocks/>
              </p:cNvSpPr>
              <p:nvPr/>
            </p:nvSpPr>
            <p:spPr bwMode="gray">
              <a:xfrm>
                <a:off x="736" y="2502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305"/>
              <p:cNvSpPr>
                <a:spLocks/>
              </p:cNvSpPr>
              <p:nvPr/>
            </p:nvSpPr>
            <p:spPr bwMode="gray">
              <a:xfrm>
                <a:off x="1224" y="2422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06"/>
              <p:cNvSpPr>
                <a:spLocks/>
              </p:cNvSpPr>
              <p:nvPr/>
            </p:nvSpPr>
            <p:spPr bwMode="gray">
              <a:xfrm>
                <a:off x="1310" y="2426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307"/>
              <p:cNvSpPr>
                <a:spLocks/>
              </p:cNvSpPr>
              <p:nvPr/>
            </p:nvSpPr>
            <p:spPr bwMode="gray">
              <a:xfrm>
                <a:off x="1448" y="3000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8"/>
              <p:cNvSpPr>
                <a:spLocks/>
              </p:cNvSpPr>
              <p:nvPr/>
            </p:nvSpPr>
            <p:spPr bwMode="gray">
              <a:xfrm>
                <a:off x="2732" y="3460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09"/>
              <p:cNvSpPr>
                <a:spLocks/>
              </p:cNvSpPr>
              <p:nvPr/>
            </p:nvSpPr>
            <p:spPr bwMode="gray">
              <a:xfrm>
                <a:off x="2786" y="2872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10"/>
              <p:cNvSpPr>
                <a:spLocks/>
              </p:cNvSpPr>
              <p:nvPr/>
            </p:nvSpPr>
            <p:spPr bwMode="gray">
              <a:xfrm>
                <a:off x="3013" y="3440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1"/>
              <p:cNvSpPr>
                <a:spLocks/>
              </p:cNvSpPr>
              <p:nvPr/>
            </p:nvSpPr>
            <p:spPr bwMode="gray">
              <a:xfrm>
                <a:off x="2943" y="3544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12"/>
              <p:cNvSpPr>
                <a:spLocks/>
              </p:cNvSpPr>
              <p:nvPr/>
            </p:nvSpPr>
            <p:spPr bwMode="gray">
              <a:xfrm>
                <a:off x="2418" y="2602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13"/>
              <p:cNvSpPr>
                <a:spLocks/>
              </p:cNvSpPr>
              <p:nvPr/>
            </p:nvSpPr>
            <p:spPr bwMode="gray">
              <a:xfrm>
                <a:off x="2386" y="2702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14"/>
              <p:cNvSpPr>
                <a:spLocks/>
              </p:cNvSpPr>
              <p:nvPr/>
            </p:nvSpPr>
            <p:spPr bwMode="gray">
              <a:xfrm>
                <a:off x="2446" y="2726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15"/>
              <p:cNvSpPr>
                <a:spLocks/>
              </p:cNvSpPr>
              <p:nvPr/>
            </p:nvSpPr>
            <p:spPr bwMode="gray">
              <a:xfrm>
                <a:off x="2304" y="2754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16"/>
              <p:cNvSpPr>
                <a:spLocks/>
              </p:cNvSpPr>
              <p:nvPr/>
            </p:nvSpPr>
            <p:spPr bwMode="gray">
              <a:xfrm>
                <a:off x="2284" y="2796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17"/>
              <p:cNvSpPr>
                <a:spLocks/>
              </p:cNvSpPr>
              <p:nvPr/>
            </p:nvSpPr>
            <p:spPr bwMode="gray">
              <a:xfrm>
                <a:off x="2688" y="2880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318"/>
              <p:cNvSpPr>
                <a:spLocks/>
              </p:cNvSpPr>
              <p:nvPr/>
            </p:nvSpPr>
            <p:spPr bwMode="gray">
              <a:xfrm>
                <a:off x="2568" y="2852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319"/>
              <p:cNvSpPr>
                <a:spLocks/>
              </p:cNvSpPr>
              <p:nvPr/>
            </p:nvSpPr>
            <p:spPr bwMode="gray">
              <a:xfrm>
                <a:off x="2340" y="3030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20"/>
              <p:cNvSpPr>
                <a:spLocks/>
              </p:cNvSpPr>
              <p:nvPr/>
            </p:nvSpPr>
            <p:spPr bwMode="gray">
              <a:xfrm>
                <a:off x="2408" y="2818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321"/>
              <p:cNvSpPr>
                <a:spLocks/>
              </p:cNvSpPr>
              <p:nvPr/>
            </p:nvSpPr>
            <p:spPr bwMode="gray">
              <a:xfrm>
                <a:off x="2102" y="2776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22"/>
              <p:cNvSpPr>
                <a:spLocks/>
              </p:cNvSpPr>
              <p:nvPr/>
            </p:nvSpPr>
            <p:spPr bwMode="gray">
              <a:xfrm>
                <a:off x="2234" y="2928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23"/>
              <p:cNvSpPr>
                <a:spLocks/>
              </p:cNvSpPr>
              <p:nvPr/>
            </p:nvSpPr>
            <p:spPr bwMode="gray">
              <a:xfrm>
                <a:off x="4607" y="2992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24"/>
              <p:cNvSpPr>
                <a:spLocks/>
              </p:cNvSpPr>
              <p:nvPr/>
            </p:nvSpPr>
            <p:spPr bwMode="gray">
              <a:xfrm>
                <a:off x="4457" y="2852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25"/>
              <p:cNvSpPr>
                <a:spLocks/>
              </p:cNvSpPr>
              <p:nvPr/>
            </p:nvSpPr>
            <p:spPr bwMode="gray">
              <a:xfrm>
                <a:off x="4581" y="2672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26"/>
              <p:cNvSpPr>
                <a:spLocks/>
              </p:cNvSpPr>
              <p:nvPr/>
            </p:nvSpPr>
            <p:spPr bwMode="gray">
              <a:xfrm>
                <a:off x="4735" y="2730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27"/>
              <p:cNvSpPr>
                <a:spLocks/>
              </p:cNvSpPr>
              <p:nvPr/>
            </p:nvSpPr>
            <p:spPr bwMode="gray">
              <a:xfrm>
                <a:off x="4767" y="2758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28"/>
              <p:cNvSpPr>
                <a:spLocks/>
              </p:cNvSpPr>
              <p:nvPr/>
            </p:nvSpPr>
            <p:spPr bwMode="gray">
              <a:xfrm>
                <a:off x="4803" y="2768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29"/>
              <p:cNvSpPr>
                <a:spLocks/>
              </p:cNvSpPr>
              <p:nvPr/>
            </p:nvSpPr>
            <p:spPr bwMode="gray">
              <a:xfrm>
                <a:off x="4501" y="2670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30"/>
              <p:cNvSpPr>
                <a:spLocks/>
              </p:cNvSpPr>
              <p:nvPr/>
            </p:nvSpPr>
            <p:spPr bwMode="gray">
              <a:xfrm>
                <a:off x="4461" y="2836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31"/>
              <p:cNvSpPr>
                <a:spLocks/>
              </p:cNvSpPr>
              <p:nvPr/>
            </p:nvSpPr>
            <p:spPr bwMode="gray">
              <a:xfrm>
                <a:off x="4571" y="3176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32"/>
              <p:cNvSpPr>
                <a:spLocks/>
              </p:cNvSpPr>
              <p:nvPr/>
            </p:nvSpPr>
            <p:spPr bwMode="gray">
              <a:xfrm>
                <a:off x="4567" y="2786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33"/>
              <p:cNvSpPr>
                <a:spLocks/>
              </p:cNvSpPr>
              <p:nvPr/>
            </p:nvSpPr>
            <p:spPr bwMode="gray">
              <a:xfrm>
                <a:off x="4535" y="3088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34"/>
              <p:cNvSpPr>
                <a:spLocks/>
              </p:cNvSpPr>
              <p:nvPr/>
            </p:nvSpPr>
            <p:spPr bwMode="gray">
              <a:xfrm>
                <a:off x="4715" y="3138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35"/>
              <p:cNvSpPr>
                <a:spLocks/>
              </p:cNvSpPr>
              <p:nvPr/>
            </p:nvSpPr>
            <p:spPr bwMode="gray">
              <a:xfrm>
                <a:off x="4391" y="2662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36"/>
              <p:cNvSpPr>
                <a:spLocks/>
              </p:cNvSpPr>
              <p:nvPr/>
            </p:nvSpPr>
            <p:spPr bwMode="gray">
              <a:xfrm>
                <a:off x="4331" y="2614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37"/>
              <p:cNvSpPr>
                <a:spLocks/>
              </p:cNvSpPr>
              <p:nvPr/>
            </p:nvSpPr>
            <p:spPr bwMode="gray">
              <a:xfrm>
                <a:off x="4377" y="2606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38"/>
              <p:cNvSpPr>
                <a:spLocks/>
              </p:cNvSpPr>
              <p:nvPr/>
            </p:nvSpPr>
            <p:spPr bwMode="gray">
              <a:xfrm>
                <a:off x="4405" y="2726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339"/>
              <p:cNvSpPr>
                <a:spLocks/>
              </p:cNvSpPr>
              <p:nvPr/>
            </p:nvSpPr>
            <p:spPr bwMode="gray">
              <a:xfrm>
                <a:off x="4439" y="2744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4017" y="2420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41"/>
              <p:cNvSpPr>
                <a:spLocks/>
              </p:cNvSpPr>
              <p:nvPr/>
            </p:nvSpPr>
            <p:spPr bwMode="gray">
              <a:xfrm>
                <a:off x="4361" y="2654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42"/>
              <p:cNvSpPr>
                <a:spLocks/>
              </p:cNvSpPr>
              <p:nvPr/>
            </p:nvSpPr>
            <p:spPr bwMode="gray">
              <a:xfrm>
                <a:off x="4349" y="2678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43"/>
              <p:cNvSpPr>
                <a:spLocks/>
              </p:cNvSpPr>
              <p:nvPr/>
            </p:nvSpPr>
            <p:spPr bwMode="gray">
              <a:xfrm>
                <a:off x="4599" y="2606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4"/>
              <p:cNvSpPr>
                <a:spLocks/>
              </p:cNvSpPr>
              <p:nvPr/>
            </p:nvSpPr>
            <p:spPr bwMode="gray">
              <a:xfrm>
                <a:off x="4561" y="2600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45"/>
              <p:cNvSpPr>
                <a:spLocks/>
              </p:cNvSpPr>
              <p:nvPr/>
            </p:nvSpPr>
            <p:spPr bwMode="gray">
              <a:xfrm>
                <a:off x="4425" y="2554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46"/>
              <p:cNvSpPr>
                <a:spLocks/>
              </p:cNvSpPr>
              <p:nvPr/>
            </p:nvSpPr>
            <p:spPr bwMode="gray">
              <a:xfrm>
                <a:off x="4661" y="1196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47"/>
              <p:cNvSpPr>
                <a:spLocks/>
              </p:cNvSpPr>
              <p:nvPr/>
            </p:nvSpPr>
            <p:spPr bwMode="gray">
              <a:xfrm>
                <a:off x="5055" y="1444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48"/>
              <p:cNvSpPr>
                <a:spLocks/>
              </p:cNvSpPr>
              <p:nvPr/>
            </p:nvSpPr>
            <p:spPr bwMode="gray">
              <a:xfrm>
                <a:off x="4471" y="1488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49"/>
              <p:cNvSpPr>
                <a:spLocks/>
              </p:cNvSpPr>
              <p:nvPr/>
            </p:nvSpPr>
            <p:spPr bwMode="gray">
              <a:xfrm>
                <a:off x="4407" y="1726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350"/>
              <p:cNvSpPr>
                <a:spLocks/>
              </p:cNvSpPr>
              <p:nvPr/>
            </p:nvSpPr>
            <p:spPr bwMode="gray">
              <a:xfrm>
                <a:off x="4205" y="1402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351"/>
              <p:cNvSpPr>
                <a:spLocks/>
              </p:cNvSpPr>
              <p:nvPr/>
            </p:nvSpPr>
            <p:spPr bwMode="gray">
              <a:xfrm>
                <a:off x="4349" y="1414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352"/>
              <p:cNvSpPr>
                <a:spLocks/>
              </p:cNvSpPr>
              <p:nvPr/>
            </p:nvSpPr>
            <p:spPr bwMode="gray">
              <a:xfrm>
                <a:off x="3949" y="1386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353"/>
              <p:cNvSpPr>
                <a:spLocks/>
              </p:cNvSpPr>
              <p:nvPr/>
            </p:nvSpPr>
            <p:spPr bwMode="gray">
              <a:xfrm>
                <a:off x="4005" y="1442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354"/>
              <p:cNvSpPr>
                <a:spLocks/>
              </p:cNvSpPr>
              <p:nvPr/>
            </p:nvSpPr>
            <p:spPr bwMode="gray">
              <a:xfrm>
                <a:off x="4013" y="1228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355"/>
              <p:cNvSpPr>
                <a:spLocks/>
              </p:cNvSpPr>
              <p:nvPr/>
            </p:nvSpPr>
            <p:spPr bwMode="gray">
              <a:xfrm>
                <a:off x="4125" y="1188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356"/>
              <p:cNvSpPr>
                <a:spLocks/>
              </p:cNvSpPr>
              <p:nvPr/>
            </p:nvSpPr>
            <p:spPr bwMode="gray">
              <a:xfrm>
                <a:off x="4151" y="1150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357"/>
              <p:cNvSpPr>
                <a:spLocks/>
              </p:cNvSpPr>
              <p:nvPr/>
            </p:nvSpPr>
            <p:spPr bwMode="gray">
              <a:xfrm>
                <a:off x="4151" y="1204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358"/>
              <p:cNvSpPr>
                <a:spLocks/>
              </p:cNvSpPr>
              <p:nvPr/>
            </p:nvSpPr>
            <p:spPr bwMode="gray">
              <a:xfrm>
                <a:off x="4077" y="1310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359"/>
              <p:cNvSpPr>
                <a:spLocks/>
              </p:cNvSpPr>
              <p:nvPr/>
            </p:nvSpPr>
            <p:spPr bwMode="gray">
              <a:xfrm>
                <a:off x="4075" y="1330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360"/>
              <p:cNvSpPr>
                <a:spLocks/>
              </p:cNvSpPr>
              <p:nvPr/>
            </p:nvSpPr>
            <p:spPr bwMode="gray">
              <a:xfrm>
                <a:off x="4255" y="1200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61"/>
              <p:cNvSpPr>
                <a:spLocks/>
              </p:cNvSpPr>
              <p:nvPr/>
            </p:nvSpPr>
            <p:spPr bwMode="gray">
              <a:xfrm>
                <a:off x="4205" y="1268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62"/>
              <p:cNvSpPr>
                <a:spLocks/>
              </p:cNvSpPr>
              <p:nvPr/>
            </p:nvSpPr>
            <p:spPr bwMode="gray">
              <a:xfrm>
                <a:off x="4281" y="1326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63"/>
              <p:cNvSpPr>
                <a:spLocks/>
              </p:cNvSpPr>
              <p:nvPr/>
            </p:nvSpPr>
            <p:spPr bwMode="gray">
              <a:xfrm>
                <a:off x="4331" y="1308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64"/>
              <p:cNvSpPr>
                <a:spLocks/>
              </p:cNvSpPr>
              <p:nvPr/>
            </p:nvSpPr>
            <p:spPr bwMode="gray">
              <a:xfrm>
                <a:off x="4241" y="1104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65"/>
              <p:cNvSpPr>
                <a:spLocks/>
              </p:cNvSpPr>
              <p:nvPr/>
            </p:nvSpPr>
            <p:spPr bwMode="gray">
              <a:xfrm>
                <a:off x="4347" y="1148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66"/>
              <p:cNvSpPr>
                <a:spLocks/>
              </p:cNvSpPr>
              <p:nvPr/>
            </p:nvSpPr>
            <p:spPr bwMode="gray">
              <a:xfrm>
                <a:off x="4473" y="1158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367"/>
              <p:cNvSpPr>
                <a:spLocks/>
              </p:cNvSpPr>
              <p:nvPr/>
            </p:nvSpPr>
            <p:spPr bwMode="gray">
              <a:xfrm>
                <a:off x="4235" y="1572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368"/>
              <p:cNvSpPr>
                <a:spLocks/>
              </p:cNvSpPr>
              <p:nvPr/>
            </p:nvSpPr>
            <p:spPr bwMode="gray">
              <a:xfrm>
                <a:off x="4487" y="1410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69"/>
              <p:cNvSpPr>
                <a:spLocks/>
              </p:cNvSpPr>
              <p:nvPr/>
            </p:nvSpPr>
            <p:spPr bwMode="gray">
              <a:xfrm>
                <a:off x="4529" y="1616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gray">
              <a:xfrm>
                <a:off x="4519" y="1134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71"/>
              <p:cNvSpPr>
                <a:spLocks/>
              </p:cNvSpPr>
              <p:nvPr/>
            </p:nvSpPr>
            <p:spPr bwMode="gray">
              <a:xfrm>
                <a:off x="4771" y="3308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72"/>
              <p:cNvSpPr>
                <a:spLocks/>
              </p:cNvSpPr>
              <p:nvPr/>
            </p:nvSpPr>
            <p:spPr bwMode="gray">
              <a:xfrm>
                <a:off x="3707" y="1508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373"/>
              <p:cNvSpPr>
                <a:spLocks/>
              </p:cNvSpPr>
              <p:nvPr/>
            </p:nvSpPr>
            <p:spPr bwMode="gray">
              <a:xfrm>
                <a:off x="3369" y="1530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374"/>
              <p:cNvSpPr>
                <a:spLocks/>
              </p:cNvSpPr>
              <p:nvPr/>
            </p:nvSpPr>
            <p:spPr bwMode="gray">
              <a:xfrm>
                <a:off x="3919" y="2134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375"/>
              <p:cNvSpPr>
                <a:spLocks/>
              </p:cNvSpPr>
              <p:nvPr/>
            </p:nvSpPr>
            <p:spPr bwMode="gray">
              <a:xfrm>
                <a:off x="5068" y="1750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2286000" y="2209800"/>
            <a:ext cx="4876800" cy="457200"/>
            <a:chOff x="1440" y="1488"/>
            <a:chExt cx="3072" cy="288"/>
          </a:xfrm>
        </p:grpSpPr>
        <p:sp>
          <p:nvSpPr>
            <p:cNvPr id="40998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000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>
                  <a:solidFill>
                    <a:srgbClr val="000000"/>
                  </a:solidFill>
                </a:rPr>
                <a:t>Definisi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bahasa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dan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fungsi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bahasa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2286000" y="2895600"/>
            <a:ext cx="4876800" cy="457200"/>
            <a:chOff x="1440" y="1488"/>
            <a:chExt cx="3072" cy="288"/>
          </a:xfrm>
        </p:grpSpPr>
        <p:sp>
          <p:nvSpPr>
            <p:cNvPr id="41002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43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004" name="Rectangle 44"/>
            <p:cNvSpPr>
              <a:spLocks noChangeArrowheads="1"/>
            </p:cNvSpPr>
            <p:nvPr/>
          </p:nvSpPr>
          <p:spPr bwMode="gray">
            <a:xfrm>
              <a:off x="1872" y="150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Sejarah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bahasa</a:t>
              </a:r>
              <a:r>
                <a:rPr lang="en-US" dirty="0" smtClean="0">
                  <a:solidFill>
                    <a:srgbClr val="000000"/>
                  </a:solidFill>
                </a:rPr>
                <a:t> Indonesia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2286000" y="3581400"/>
            <a:ext cx="4876800" cy="457200"/>
            <a:chOff x="1440" y="1488"/>
            <a:chExt cx="3072" cy="288"/>
          </a:xfrm>
        </p:grpSpPr>
        <p:sp>
          <p:nvSpPr>
            <p:cNvPr id="41018" name="Rectangle 5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Rectangle 5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020" name="Rectangle 6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>
                  <a:solidFill>
                    <a:srgbClr val="000000"/>
                  </a:solidFill>
                </a:rPr>
                <a:t>Kedudukan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bahasa</a:t>
              </a:r>
              <a:r>
                <a:rPr lang="en-US" dirty="0">
                  <a:solidFill>
                    <a:srgbClr val="000000"/>
                  </a:solidFill>
                </a:rPr>
                <a:t> Indonesia</a:t>
              </a:r>
            </a:p>
          </p:txBody>
        </p:sp>
      </p:grp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2286000" y="4267200"/>
            <a:ext cx="4876800" cy="457200"/>
            <a:chOff x="1440" y="1488"/>
            <a:chExt cx="3072" cy="288"/>
          </a:xfrm>
        </p:grpSpPr>
        <p:sp>
          <p:nvSpPr>
            <p:cNvPr id="41022" name="Rectangle 62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Rectangle 63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1024" name="Rectangle 64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>
                  <a:solidFill>
                    <a:srgbClr val="000000"/>
                  </a:solidFill>
                </a:rPr>
                <a:t>Fungsi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bahasa</a:t>
              </a:r>
              <a:r>
                <a:rPr lang="en-US" dirty="0">
                  <a:solidFill>
                    <a:srgbClr val="000000"/>
                  </a:solidFill>
                </a:rPr>
                <a:t> Indonesia</a:t>
              </a:r>
            </a:p>
          </p:txBody>
        </p:sp>
      </p:grpSp>
      <p:grpSp>
        <p:nvGrpSpPr>
          <p:cNvPr id="41025" name="Group 65"/>
          <p:cNvGrpSpPr>
            <a:grpSpLocks/>
          </p:cNvGrpSpPr>
          <p:nvPr/>
        </p:nvGrpSpPr>
        <p:grpSpPr bwMode="auto">
          <a:xfrm>
            <a:off x="2286000" y="4953000"/>
            <a:ext cx="4876800" cy="457200"/>
            <a:chOff x="1440" y="1488"/>
            <a:chExt cx="3072" cy="288"/>
          </a:xfrm>
        </p:grpSpPr>
        <p:sp>
          <p:nvSpPr>
            <p:cNvPr id="41026" name="Rectangle 66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Rectangle 67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1028" name="Rectangle 68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Penyimpangan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kaidah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94687" cy="4216400"/>
          </a:xfrm>
        </p:spPr>
        <p:txBody>
          <a:bodyPr/>
          <a:lstStyle/>
          <a:p>
            <a:pPr marL="342900" lvl="3" defTabSz="746125"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 startAt="2"/>
              <a:tabLst>
                <a:tab pos="115888" algn="l"/>
                <a:tab pos="739775" algn="l"/>
              </a:tabLst>
            </a:pPr>
            <a:r>
              <a:rPr lang="en-US" sz="2400" dirty="0" smtClean="0"/>
              <a:t>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endParaRPr lang="en-US" sz="2400" dirty="0" smtClean="0"/>
          </a:p>
          <a:p>
            <a:pPr marL="114300" lvl="1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114300" lvl="1" defTabSz="746125">
              <a:buNone/>
              <a:tabLst>
                <a:tab pos="115888" algn="l"/>
                <a:tab pos="739775" algn="l"/>
              </a:tabLst>
            </a:pPr>
            <a:r>
              <a:rPr lang="en-US" sz="2400" i="1" dirty="0" smtClean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</a:t>
            </a:r>
            <a:r>
              <a:rPr lang="en-US" sz="2400" dirty="0" err="1" smtClean="0"/>
              <a:t>makalah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dibantu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	</a:t>
            </a:r>
            <a:r>
              <a:rPr lang="en-US" sz="2400" dirty="0" err="1" smtClean="0"/>
              <a:t>pihak</a:t>
            </a:r>
            <a:r>
              <a:rPr lang="en-US" sz="2400" i="1" dirty="0" smtClean="0"/>
              <a:t>.</a:t>
            </a:r>
            <a:r>
              <a:rPr lang="en-US" sz="2400" dirty="0" smtClean="0"/>
              <a:t>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</a:p>
          <a:p>
            <a:pPr marL="114300" lvl="1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</a:t>
            </a:r>
            <a:r>
              <a:rPr lang="en-US" sz="2400" dirty="0" err="1" smtClean="0"/>
              <a:t>makalah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dibantu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			</a:t>
            </a:r>
            <a:r>
              <a:rPr lang="en-US" sz="2400" dirty="0" err="1" smtClean="0"/>
              <a:t>pihak</a:t>
            </a:r>
            <a:r>
              <a:rPr lang="en-US" sz="2400" i="1" dirty="0" smtClean="0"/>
              <a:t>.</a:t>
            </a:r>
            <a:r>
              <a:rPr lang="en-US" sz="2400" dirty="0" smtClean="0"/>
              <a:t> (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</a:p>
          <a:p>
            <a:pPr marL="114300" lvl="1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</a:t>
            </a:r>
            <a:r>
              <a:rPr lang="en-US" sz="2400" dirty="0" smtClean="0"/>
              <a:t> </a:t>
            </a:r>
            <a:r>
              <a:rPr lang="en-US" sz="2400" dirty="0" err="1" smtClean="0"/>
              <a:t>Penghilangan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endParaRPr lang="en-US" sz="2400" dirty="0" smtClean="0"/>
          </a:p>
          <a:p>
            <a:pPr marL="114300" lvl="1" algn="just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114300" lvl="1" algn="just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	Data </a:t>
            </a:r>
            <a:r>
              <a:rPr lang="en-US" sz="2400" dirty="0" err="1" smtClean="0"/>
              <a:t>dikumpulkan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			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.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</a:p>
          <a:p>
            <a:pPr marL="114300" lvl="1" algn="just" defTabSz="746125">
              <a:buNone/>
              <a:tabLst>
                <a:tab pos="115888" algn="l"/>
                <a:tab pos="739775" algn="l"/>
              </a:tabLst>
            </a:pPr>
            <a:r>
              <a:rPr lang="en-US" sz="2400" dirty="0" smtClean="0"/>
              <a:t>	Data </a:t>
            </a:r>
            <a:r>
              <a:rPr lang="en-US" sz="2400" dirty="0" err="1" smtClean="0"/>
              <a:t>dikumpulkan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		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. (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468313" lvl="1" indent="-349250" defTabSz="231775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berbahasa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dirty="0" smtClean="0"/>
              <a:t>.</a:t>
            </a:r>
          </a:p>
          <a:p>
            <a:pPr indent="4763" algn="just" defTabSz="231775">
              <a:buFontTx/>
              <a:buAutoNum type="alphaLcPeriod"/>
            </a:pPr>
            <a:r>
              <a:rPr lang="en-US" dirty="0" smtClean="0"/>
              <a:t> 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			  					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-</a:t>
            </a:r>
            <a:r>
              <a:rPr lang="en-US" dirty="0" smtClean="0"/>
              <a:t> (yang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			  	</a:t>
            </a:r>
            <a:r>
              <a:rPr lang="en-US" i="1" dirty="0" err="1" smtClean="0"/>
              <a:t>ter</a:t>
            </a:r>
            <a:r>
              <a:rPr lang="en-US" i="1" dirty="0" smtClean="0"/>
              <a:t>-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imbuhan</a:t>
            </a:r>
            <a:r>
              <a:rPr lang="en-US" dirty="0" smtClean="0"/>
              <a:t>.</a:t>
            </a:r>
          </a:p>
          <a:p>
            <a:pPr indent="4763" algn="just" defTabSz="231775"/>
            <a:endParaRPr lang="en-US" dirty="0" smtClean="0"/>
          </a:p>
          <a:p>
            <a:pPr indent="4763" algn="just" defTabSz="231775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 :</a:t>
            </a:r>
          </a:p>
          <a:p>
            <a:pPr indent="4763" algn="just" defTabSz="231775">
              <a:buNone/>
            </a:pPr>
            <a:r>
              <a:rPr lang="en-US" dirty="0" err="1" smtClean="0"/>
              <a:t>Kepakai</a:t>
            </a:r>
            <a:r>
              <a:rPr lang="en-US" dirty="0" smtClean="0"/>
              <a:t>, </a:t>
            </a:r>
            <a:r>
              <a:rPr lang="en-US" dirty="0" err="1" smtClean="0"/>
              <a:t>kesusun</a:t>
            </a:r>
            <a:r>
              <a:rPr lang="en-US" dirty="0" smtClean="0"/>
              <a:t>, </a:t>
            </a:r>
            <a:r>
              <a:rPr lang="en-US" dirty="0" err="1" smtClean="0"/>
              <a:t>keuji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</a:p>
          <a:p>
            <a:pPr indent="4763" algn="just" defTabSz="231775">
              <a:buNone/>
            </a:pPr>
            <a:r>
              <a:rPr lang="en-US" dirty="0" err="1" smtClean="0"/>
              <a:t>Terpakai</a:t>
            </a:r>
            <a:r>
              <a:rPr lang="en-US" dirty="0" smtClean="0"/>
              <a:t>, </a:t>
            </a:r>
            <a:r>
              <a:rPr lang="en-US" dirty="0" err="1" smtClean="0"/>
              <a:t>tersusun</a:t>
            </a:r>
            <a:r>
              <a:rPr lang="en-US" dirty="0" smtClean="0"/>
              <a:t>, </a:t>
            </a:r>
            <a:r>
              <a:rPr lang="en-US" dirty="0" err="1" smtClean="0"/>
              <a:t>teruji</a:t>
            </a:r>
            <a:r>
              <a:rPr lang="en-US" dirty="0" smtClean="0"/>
              <a:t> (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231775" indent="4763" algn="just">
              <a:spcBef>
                <a:spcPct val="50000"/>
              </a:spcBef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imbuhan</a:t>
            </a:r>
            <a:r>
              <a:rPr lang="en-US" dirty="0" smtClean="0"/>
              <a:t>:</a:t>
            </a:r>
          </a:p>
          <a:p>
            <a:pPr marL="231775" indent="4763" algn="just">
              <a:spcBef>
                <a:spcPct val="50000"/>
              </a:spcBef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penelitiannya</a:t>
            </a:r>
            <a:r>
              <a:rPr lang="en-US" dirty="0" smtClean="0"/>
              <a:t> </a:t>
            </a:r>
            <a:r>
              <a:rPr lang="en-US" i="1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.(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</a:p>
          <a:p>
            <a:pPr marL="231775" indent="4763" algn="just">
              <a:spcBef>
                <a:spcPct val="50000"/>
              </a:spcBef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penelitiannya</a:t>
            </a:r>
            <a:r>
              <a:rPr lang="en-US" dirty="0" smtClean="0"/>
              <a:t> </a:t>
            </a:r>
            <a:r>
              <a:rPr lang="en-US" i="1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.(</a:t>
            </a:r>
            <a:r>
              <a:rPr lang="en-US" dirty="0" err="1" smtClean="0"/>
              <a:t>baku</a:t>
            </a:r>
            <a:r>
              <a:rPr lang="en-US" dirty="0" smtClean="0"/>
              <a:t>)	</a:t>
            </a:r>
          </a:p>
          <a:p>
            <a:pPr marL="231775" indent="4763" algn="just">
              <a:spcBef>
                <a:spcPct val="50000"/>
              </a:spcBef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lain.(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</a:p>
          <a:p>
            <a:pPr marL="231775" indent="4763" algn="just">
              <a:spcBef>
                <a:spcPct val="50000"/>
              </a:spcBef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lain. (</a:t>
            </a:r>
            <a:r>
              <a:rPr lang="en-US" dirty="0" err="1" smtClean="0"/>
              <a:t>baku</a:t>
            </a:r>
            <a:r>
              <a:rPr lang="en-US" dirty="0" smtClean="0"/>
              <a:t>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294687" cy="4216400"/>
          </a:xfrm>
        </p:spPr>
        <p:txBody>
          <a:bodyPr/>
          <a:lstStyle/>
          <a:p>
            <a:pPr marL="1089025" lvl="3" indent="-403225" defTabSz="180975">
              <a:buClr>
                <a:schemeClr val="tx2">
                  <a:lumMod val="60000"/>
                  <a:lumOff val="40000"/>
                </a:schemeClr>
              </a:buClr>
              <a:buFontTx/>
              <a:buAutoNum type="alphaLcPeriod" startAt="2"/>
              <a:tabLst>
                <a:tab pos="347663" algn="l"/>
              </a:tabLst>
            </a:pP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akhiran</a:t>
            </a:r>
            <a:r>
              <a:rPr lang="en-US" sz="2400" dirty="0" smtClean="0"/>
              <a:t> –</a:t>
            </a:r>
            <a:r>
              <a:rPr lang="en-US" sz="2400" dirty="0" err="1" smtClean="0"/>
              <a:t>nya</a:t>
            </a:r>
            <a:endParaRPr lang="en-US" sz="2400" dirty="0" smtClean="0"/>
          </a:p>
          <a:p>
            <a:pPr defTabSz="180975">
              <a:tabLst>
                <a:tab pos="347663" algn="l"/>
              </a:tabLst>
            </a:pPr>
            <a:endParaRPr lang="en-US" dirty="0" smtClean="0"/>
          </a:p>
          <a:p>
            <a:pPr marL="1089025" lvl="3" indent="-403225" algn="just" defTabSz="180975">
              <a:buNone/>
              <a:tabLst>
                <a:tab pos="347663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1089025" lvl="3" indent="-403225" algn="just" defTabSz="180975">
              <a:buNone/>
              <a:tabLst>
                <a:tab pos="347663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Lulusannya</a:t>
            </a:r>
            <a:r>
              <a:rPr lang="en-US" sz="2400" dirty="0" smtClean="0"/>
              <a:t> IT Telkom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diminati</a:t>
            </a:r>
            <a:r>
              <a:rPr lang="en-US" sz="2400" dirty="0" smtClean="0"/>
              <a:t>.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</a:p>
          <a:p>
            <a:pPr marL="1089025" lvl="3" indent="-403225" algn="just" defTabSz="180975">
              <a:buNone/>
              <a:tabLst>
                <a:tab pos="347663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Lulusan</a:t>
            </a:r>
            <a:r>
              <a:rPr lang="en-US" sz="2400" dirty="0" smtClean="0"/>
              <a:t> IT Telkom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diminati</a:t>
            </a:r>
            <a:r>
              <a:rPr lang="en-US" sz="2400" dirty="0" smtClean="0"/>
              <a:t>. (</a:t>
            </a:r>
            <a:r>
              <a:rPr lang="en-US" sz="2400" dirty="0" err="1" smtClean="0"/>
              <a:t>baku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marL="114300" lvl="1" defTabSz="180975">
              <a:buNone/>
              <a:tabLst>
                <a:tab pos="347663" algn="l"/>
              </a:tabLst>
            </a:pP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asing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menimbulkan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r>
              <a:rPr lang="en-US" sz="2800" dirty="0" smtClean="0"/>
              <a:t> 	</a:t>
            </a:r>
            <a:r>
              <a:rPr lang="en-US" sz="2800" dirty="0" err="1" smtClean="0"/>
              <a:t>dalam</a:t>
            </a:r>
            <a:r>
              <a:rPr lang="en-US" sz="2800" dirty="0" smtClean="0"/>
              <a:t> 	</a:t>
            </a:r>
            <a:r>
              <a:rPr lang="en-US" sz="2800" dirty="0" err="1" smtClean="0"/>
              <a:t>berbahasa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pemakaian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 	</a:t>
            </a:r>
            <a:r>
              <a:rPr lang="en-US" sz="2800" dirty="0" err="1" smtClean="0"/>
              <a:t>tugas</a:t>
            </a:r>
            <a:r>
              <a:rPr lang="en-US" sz="2800" dirty="0" smtClean="0"/>
              <a:t> 	(</a:t>
            </a:r>
            <a:r>
              <a:rPr lang="en-US" sz="2800" dirty="0" err="1" smtClean="0"/>
              <a:t>kata</a:t>
            </a:r>
            <a:r>
              <a:rPr lang="en-US" sz="2800" dirty="0" smtClean="0"/>
              <a:t> </a:t>
            </a:r>
            <a:r>
              <a:rPr lang="en-US" sz="2800" dirty="0" err="1" smtClean="0"/>
              <a:t>ganti</a:t>
            </a:r>
            <a:r>
              <a:rPr lang="en-US" sz="2800" dirty="0" smtClean="0"/>
              <a:t> </a:t>
            </a:r>
            <a:r>
              <a:rPr lang="en-US" sz="2800" dirty="0" err="1" smtClean="0"/>
              <a:t>penghubung</a:t>
            </a:r>
            <a:r>
              <a:rPr lang="en-US" sz="2800" dirty="0" smtClean="0"/>
              <a:t>)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: </a:t>
            </a:r>
            <a:r>
              <a:rPr lang="en-US" sz="2800" i="1" dirty="0" smtClean="0"/>
              <a:t>yang </a:t>
            </a:r>
            <a:r>
              <a:rPr lang="en-US" sz="2800" i="1" dirty="0" err="1" smtClean="0"/>
              <a:t>mana</a:t>
            </a:r>
            <a:r>
              <a:rPr lang="en-US" sz="2800" i="1" dirty="0" smtClean="0"/>
              <a:t>, 	</a:t>
            </a:r>
            <a:r>
              <a:rPr lang="en-US" sz="2800" i="1" dirty="0" err="1" smtClean="0"/>
              <a:t>di</a:t>
            </a:r>
            <a:r>
              <a:rPr lang="id-ID" sz="2800" i="1" dirty="0" smtClean="0"/>
              <a:t> </a:t>
            </a:r>
            <a:r>
              <a:rPr lang="en-US" sz="2800" i="1" dirty="0" err="1" smtClean="0"/>
              <a:t>mana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kepada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siapa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algn="just">
              <a:buNone/>
            </a:pPr>
            <a:r>
              <a:rPr lang="en-US" sz="2300" dirty="0" err="1" smtClean="0"/>
              <a:t>Contoh</a:t>
            </a:r>
            <a:r>
              <a:rPr lang="en-US" sz="23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err="1" smtClean="0"/>
              <a:t>Instrumen</a:t>
            </a:r>
            <a:r>
              <a:rPr lang="en-US" sz="2300" dirty="0" smtClean="0"/>
              <a:t> </a:t>
            </a:r>
            <a:r>
              <a:rPr lang="en-US" sz="2300" i="1" dirty="0" smtClean="0"/>
              <a:t>yang </a:t>
            </a:r>
            <a:r>
              <a:rPr lang="en-US" sz="2300" i="1" dirty="0" err="1" smtClean="0"/>
              <a:t>mana</a:t>
            </a:r>
            <a:r>
              <a:rPr lang="en-US" sz="2300" dirty="0" smtClean="0"/>
              <a:t> </a:t>
            </a:r>
            <a:r>
              <a:rPr lang="en-US" sz="2300" dirty="0" err="1" smtClean="0"/>
              <a:t>baru</a:t>
            </a:r>
            <a:r>
              <a:rPr lang="en-US" sz="2300" dirty="0" smtClean="0"/>
              <a:t> </a:t>
            </a:r>
            <a:r>
              <a:rPr lang="en-US" sz="2300" dirty="0" err="1" smtClean="0"/>
              <a:t>disusun</a:t>
            </a:r>
            <a:r>
              <a:rPr lang="en-US" sz="2300" dirty="0" smtClean="0"/>
              <a:t>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disetujui</a:t>
            </a:r>
            <a:r>
              <a:rPr lang="en-US" sz="2300" dirty="0" smtClean="0"/>
              <a:t> </a:t>
            </a:r>
            <a:r>
              <a:rPr lang="en-US" sz="2300" dirty="0" err="1" smtClean="0"/>
              <a:t>pembimbing</a:t>
            </a:r>
            <a:r>
              <a:rPr lang="en-US" sz="2300" dirty="0" smtClean="0"/>
              <a:t>. (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baku</a:t>
            </a:r>
            <a:r>
              <a:rPr lang="en-US" sz="23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err="1" smtClean="0"/>
              <a:t>Instrumen</a:t>
            </a:r>
            <a:r>
              <a:rPr lang="en-US" sz="2300" dirty="0" smtClean="0"/>
              <a:t> </a:t>
            </a:r>
            <a:r>
              <a:rPr lang="en-US" sz="2300" i="1" dirty="0" smtClean="0"/>
              <a:t>yang </a:t>
            </a:r>
            <a:r>
              <a:rPr lang="en-US" sz="2300" dirty="0" err="1" smtClean="0"/>
              <a:t>baru</a:t>
            </a:r>
            <a:r>
              <a:rPr lang="en-US" sz="2300" dirty="0" smtClean="0"/>
              <a:t> </a:t>
            </a:r>
            <a:r>
              <a:rPr lang="en-US" sz="2300" dirty="0" err="1" smtClean="0"/>
              <a:t>disusun</a:t>
            </a:r>
            <a:r>
              <a:rPr lang="en-US" sz="2300" dirty="0" smtClean="0"/>
              <a:t> </a:t>
            </a:r>
            <a:r>
              <a:rPr lang="en-US" sz="2300" dirty="0" err="1" smtClean="0"/>
              <a:t>telah</a:t>
            </a:r>
            <a:r>
              <a:rPr lang="en-US" sz="2300" dirty="0" smtClean="0"/>
              <a:t> </a:t>
            </a:r>
            <a:r>
              <a:rPr lang="en-US" sz="2300" dirty="0" err="1" smtClean="0"/>
              <a:t>disetujui</a:t>
            </a:r>
            <a:r>
              <a:rPr lang="en-US" sz="2300" dirty="0" smtClean="0"/>
              <a:t> </a:t>
            </a:r>
            <a:r>
              <a:rPr lang="en-US" sz="2300" dirty="0" err="1" smtClean="0"/>
              <a:t>pembimbing</a:t>
            </a:r>
            <a:r>
              <a:rPr lang="en-US" sz="2300" dirty="0" smtClean="0"/>
              <a:t>. (</a:t>
            </a:r>
            <a:r>
              <a:rPr lang="en-US" sz="2300" dirty="0" err="1" smtClean="0"/>
              <a:t>baku</a:t>
            </a:r>
            <a:r>
              <a:rPr lang="en-US" sz="23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n-US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Perusahaan </a:t>
            </a:r>
            <a:r>
              <a:rPr lang="en-US" sz="2300" dirty="0" err="1" smtClean="0"/>
              <a:t>seluler</a:t>
            </a:r>
            <a:r>
              <a:rPr lang="en-US" sz="2300" dirty="0" smtClean="0"/>
              <a:t> </a:t>
            </a:r>
            <a:r>
              <a:rPr lang="en-US" sz="2300" i="1" dirty="0" err="1" smtClean="0"/>
              <a:t>dimana</a:t>
            </a:r>
            <a:r>
              <a:rPr lang="en-US" sz="2300" dirty="0" smtClean="0"/>
              <a:t> </a:t>
            </a:r>
            <a:r>
              <a:rPr lang="en-US" sz="2300" dirty="0" err="1" smtClean="0"/>
              <a:t>penelitian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dilakukan</a:t>
            </a:r>
            <a:r>
              <a:rPr lang="en-US" sz="2300" dirty="0" smtClean="0"/>
              <a:t> </a:t>
            </a:r>
            <a:r>
              <a:rPr lang="en-US" sz="2300" dirty="0" err="1" smtClean="0"/>
              <a:t>memiliki</a:t>
            </a:r>
            <a:r>
              <a:rPr lang="en-US" sz="2300" dirty="0" smtClean="0"/>
              <a:t> </a:t>
            </a:r>
            <a:r>
              <a:rPr lang="en-US" sz="2300" dirty="0" err="1" smtClean="0"/>
              <a:t>tim</a:t>
            </a:r>
            <a:r>
              <a:rPr lang="en-US" sz="2300" dirty="0" smtClean="0"/>
              <a:t> </a:t>
            </a:r>
            <a:r>
              <a:rPr lang="en-US" sz="2300" dirty="0" err="1" smtClean="0"/>
              <a:t>pengontrol</a:t>
            </a:r>
            <a:r>
              <a:rPr lang="en-US" sz="2300" dirty="0" smtClean="0"/>
              <a:t> </a:t>
            </a:r>
            <a:r>
              <a:rPr lang="en-US" sz="2300" dirty="0" err="1" smtClean="0"/>
              <a:t>kualitas</a:t>
            </a:r>
            <a:r>
              <a:rPr lang="en-US" sz="2300" dirty="0" smtClean="0"/>
              <a:t> yang </a:t>
            </a:r>
            <a:r>
              <a:rPr lang="en-US" sz="2300" dirty="0" err="1" smtClean="0"/>
              <a:t>handal</a:t>
            </a:r>
            <a:r>
              <a:rPr lang="en-US" sz="2300" dirty="0" smtClean="0"/>
              <a:t>. (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baku</a:t>
            </a:r>
            <a:r>
              <a:rPr lang="en-US" sz="23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/>
              <a:t>Perusahaan </a:t>
            </a:r>
            <a:r>
              <a:rPr lang="en-US" sz="2300" dirty="0" err="1" smtClean="0"/>
              <a:t>seluler</a:t>
            </a:r>
            <a:r>
              <a:rPr lang="en-US" sz="2300" dirty="0" smtClean="0"/>
              <a:t> </a:t>
            </a:r>
            <a:r>
              <a:rPr lang="en-US" sz="2300" dirty="0" err="1" smtClean="0"/>
              <a:t>tempat</a:t>
            </a:r>
            <a:r>
              <a:rPr lang="en-US" sz="2300" dirty="0" smtClean="0"/>
              <a:t> </a:t>
            </a:r>
            <a:r>
              <a:rPr lang="en-US" sz="2300" dirty="0" err="1" smtClean="0"/>
              <a:t>penelitian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dilakukan</a:t>
            </a:r>
            <a:r>
              <a:rPr lang="en-US" sz="2300" dirty="0" smtClean="0"/>
              <a:t> </a:t>
            </a:r>
            <a:r>
              <a:rPr lang="en-US" sz="2300" dirty="0" err="1" smtClean="0"/>
              <a:t>memiliki</a:t>
            </a:r>
            <a:r>
              <a:rPr lang="en-US" sz="2300" dirty="0" smtClean="0"/>
              <a:t> </a:t>
            </a:r>
            <a:r>
              <a:rPr lang="en-US" sz="2300" dirty="0" err="1" smtClean="0"/>
              <a:t>tim</a:t>
            </a:r>
            <a:r>
              <a:rPr lang="en-US" sz="2300" dirty="0" smtClean="0"/>
              <a:t> </a:t>
            </a:r>
            <a:r>
              <a:rPr lang="en-US" sz="2300" dirty="0" err="1" smtClean="0"/>
              <a:t>pengontrol</a:t>
            </a:r>
            <a:r>
              <a:rPr lang="en-US" sz="2300" dirty="0" smtClean="0"/>
              <a:t> </a:t>
            </a:r>
            <a:r>
              <a:rPr lang="en-US" sz="2300" dirty="0" err="1" smtClean="0"/>
              <a:t>kualitas</a:t>
            </a:r>
            <a:r>
              <a:rPr lang="en-US" sz="2300" dirty="0" smtClean="0"/>
              <a:t> yang </a:t>
            </a:r>
            <a:r>
              <a:rPr lang="en-US" sz="2300" dirty="0" err="1" smtClean="0"/>
              <a:t>handal</a:t>
            </a:r>
            <a:r>
              <a:rPr lang="en-US" sz="2300" dirty="0" smtClean="0"/>
              <a:t>.(</a:t>
            </a:r>
            <a:r>
              <a:rPr lang="en-US" sz="2300" dirty="0" err="1" smtClean="0"/>
              <a:t>baku</a:t>
            </a:r>
            <a:r>
              <a:rPr lang="en-US" sz="2300" dirty="0" smtClean="0"/>
              <a:t>)</a:t>
            </a:r>
            <a:endParaRPr lang="en-US" sz="11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214052" y="64770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Kembali</a:t>
            </a:r>
            <a:endParaRPr lang="en-US" sz="16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8077200" y="6553200"/>
            <a:ext cx="228600" cy="228600"/>
            <a:chOff x="1655" y="1647"/>
            <a:chExt cx="2490" cy="2327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3733800" y="44196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Terima</a:t>
            </a: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</a:t>
            </a:r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kasih</a:t>
            </a:r>
            <a:endParaRPr lang="en-US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42353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1.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r>
              <a:rPr lang="en-US" sz="2900" dirty="0" err="1" smtClean="0"/>
              <a:t>Definisi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:</a:t>
            </a:r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adalah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2"/>
                </a:solidFill>
              </a:rPr>
              <a:t>alat</a:t>
            </a:r>
            <a:r>
              <a:rPr lang="en-US" sz="2900" dirty="0" smtClean="0">
                <a:solidFill>
                  <a:schemeClr val="accent2"/>
                </a:solidFill>
              </a:rPr>
              <a:t> </a:t>
            </a:r>
            <a:r>
              <a:rPr lang="en-US" sz="2900" dirty="0" err="1" smtClean="0">
                <a:solidFill>
                  <a:schemeClr val="accent2"/>
                </a:solidFill>
              </a:rPr>
              <a:t>komunikasi</a:t>
            </a:r>
            <a:r>
              <a:rPr lang="en-US" sz="2900" dirty="0" smtClean="0"/>
              <a:t>. </a:t>
            </a:r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adalah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2"/>
                </a:solidFill>
              </a:rPr>
              <a:t>bunyi</a:t>
            </a:r>
            <a:r>
              <a:rPr lang="en-US" sz="2900" dirty="0" smtClean="0">
                <a:solidFill>
                  <a:schemeClr val="accent2"/>
                </a:solidFill>
              </a:rPr>
              <a:t> </a:t>
            </a:r>
            <a:r>
              <a:rPr lang="en-US" sz="2900" dirty="0" smtClean="0"/>
              <a:t>yang </a:t>
            </a:r>
            <a:r>
              <a:rPr lang="en-US" sz="2900" dirty="0" err="1" smtClean="0"/>
              <a:t>dihasilkan</a:t>
            </a:r>
            <a:r>
              <a:rPr lang="en-US" sz="2900" dirty="0" smtClean="0"/>
              <a:t> </a:t>
            </a:r>
            <a:r>
              <a:rPr lang="en-US" sz="2900" dirty="0" err="1" smtClean="0"/>
              <a:t>alat</a:t>
            </a:r>
            <a:r>
              <a:rPr lang="en-US" sz="2900" dirty="0" smtClean="0"/>
              <a:t> </a:t>
            </a:r>
            <a:r>
              <a:rPr lang="en-US" sz="2900" dirty="0" err="1" smtClean="0"/>
              <a:t>ucap</a:t>
            </a:r>
            <a:r>
              <a:rPr lang="en-US" sz="2900" dirty="0" smtClean="0"/>
              <a:t> </a:t>
            </a:r>
            <a:r>
              <a:rPr lang="en-US" sz="2900" dirty="0" err="1" smtClean="0"/>
              <a:t>manusia</a:t>
            </a:r>
            <a:r>
              <a:rPr lang="en-US" sz="2900" dirty="0" smtClean="0"/>
              <a:t>, </a:t>
            </a:r>
            <a:r>
              <a:rPr lang="en-US" sz="2900" dirty="0" err="1" smtClean="0"/>
              <a:t>bukan</a:t>
            </a:r>
            <a:r>
              <a:rPr lang="en-US" sz="2900" dirty="0" smtClean="0"/>
              <a:t> </a:t>
            </a:r>
            <a:r>
              <a:rPr lang="en-US" sz="2900" dirty="0" err="1" smtClean="0"/>
              <a:t>bunyi</a:t>
            </a:r>
            <a:r>
              <a:rPr lang="en-US" sz="2900" dirty="0" smtClean="0"/>
              <a:t> yang </a:t>
            </a:r>
            <a:r>
              <a:rPr lang="en-US" sz="2900" dirty="0" err="1" smtClean="0"/>
              <a:t>dihasilkan</a:t>
            </a:r>
            <a:r>
              <a:rPr lang="en-US" sz="2900" dirty="0" smtClean="0"/>
              <a:t> </a:t>
            </a:r>
            <a:r>
              <a:rPr lang="en-US" sz="2900" dirty="0" err="1" smtClean="0"/>
              <a:t>alat</a:t>
            </a:r>
            <a:r>
              <a:rPr lang="en-US" sz="2900" dirty="0" smtClean="0"/>
              <a:t> lain.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itu</a:t>
            </a:r>
            <a:r>
              <a:rPr lang="en-US" sz="2900" dirty="0" smtClean="0"/>
              <a:t> </a:t>
            </a:r>
            <a:r>
              <a:rPr lang="en-US" sz="2900" dirty="0" err="1" smtClean="0">
                <a:solidFill>
                  <a:schemeClr val="accent2"/>
                </a:solidFill>
              </a:rPr>
              <a:t>manusiawi</a:t>
            </a:r>
            <a:r>
              <a:rPr lang="en-US" sz="2900" dirty="0" smtClean="0"/>
              <a:t>, </a:t>
            </a:r>
            <a:r>
              <a:rPr lang="en-US" sz="2900" dirty="0" err="1" smtClean="0"/>
              <a:t>hanya</a:t>
            </a:r>
            <a:r>
              <a:rPr lang="en-US" sz="2900" dirty="0" smtClean="0"/>
              <a:t> </a:t>
            </a:r>
            <a:r>
              <a:rPr lang="en-US" sz="2900" dirty="0" err="1" smtClean="0"/>
              <a:t>manusi</a:t>
            </a:r>
            <a:r>
              <a:rPr lang="en-US" sz="2900" dirty="0" smtClean="0"/>
              <a:t> yang </a:t>
            </a:r>
            <a:r>
              <a:rPr lang="en-US" sz="2900" dirty="0" err="1" smtClean="0"/>
              <a:t>mampu</a:t>
            </a:r>
            <a:r>
              <a:rPr lang="en-US" sz="2900" dirty="0" smtClean="0"/>
              <a:t> </a:t>
            </a:r>
            <a:r>
              <a:rPr lang="en-US" sz="2900" dirty="0" err="1" smtClean="0"/>
              <a:t>menghasilkan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.</a:t>
            </a:r>
            <a:endParaRPr lang="en-US" sz="29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8229600" cy="487363"/>
          </a:xfrm>
        </p:spPr>
        <p:txBody>
          <a:bodyPr/>
          <a:lstStyle/>
          <a:p>
            <a:pPr eaLnBrk="0" hangingPunct="0"/>
            <a:r>
              <a:rPr lang="en-US" dirty="0" smtClean="0"/>
              <a:t>1.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81200"/>
            <a:ext cx="8839200" cy="4216400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r>
              <a:rPr lang="en-US" sz="2900" dirty="0" err="1" smtClean="0"/>
              <a:t>Fungsi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:</a:t>
            </a:r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800" dirty="0" err="1" smtClean="0">
                <a:latin typeface="Arial" charset="0"/>
              </a:rPr>
              <a:t>Selain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sebagai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alat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komunikasi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bahasa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juga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berfungsi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sebagai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fungsi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ekspresif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fungsi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estetis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fungsi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informatif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id-ID" sz="2800" dirty="0" smtClean="0">
                <a:latin typeface="Arial" charset="0"/>
              </a:rPr>
              <a:t>fungsi </a:t>
            </a:r>
            <a:r>
              <a:rPr lang="en-US" sz="2800" dirty="0" err="1" smtClean="0">
                <a:solidFill>
                  <a:schemeClr val="accent2"/>
                </a:solidFill>
              </a:rPr>
              <a:t>khayalan</a:t>
            </a:r>
            <a:r>
              <a:rPr lang="en-US" sz="2800" dirty="0" smtClean="0">
                <a:solidFill>
                  <a:schemeClr val="accent2"/>
                </a:solidFill>
              </a:rPr>
              <a:t>/</a:t>
            </a:r>
            <a:r>
              <a:rPr lang="en-US" sz="2800" dirty="0" err="1" smtClean="0">
                <a:solidFill>
                  <a:schemeClr val="accent2"/>
                </a:solidFill>
              </a:rPr>
              <a:t>imajiner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dan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id-ID" sz="2800" dirty="0" smtClean="0">
                <a:latin typeface="Arial" charset="0"/>
              </a:rPr>
              <a:t>fungsi </a:t>
            </a:r>
            <a:r>
              <a:rPr lang="en-US" sz="2800" dirty="0" err="1" smtClean="0">
                <a:solidFill>
                  <a:schemeClr val="accent2"/>
                </a:solidFill>
              </a:rPr>
              <a:t>emosional</a:t>
            </a:r>
            <a:r>
              <a:rPr lang="en-US" sz="28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D</a:t>
            </a:r>
            <a:r>
              <a:rPr lang="id-ID" sz="2800" dirty="0" smtClean="0">
                <a:latin typeface="Arial" charset="0"/>
              </a:rPr>
              <a:t>alam </a:t>
            </a:r>
            <a:r>
              <a:rPr lang="en-US" sz="2800" dirty="0" err="1" smtClean="0">
                <a:solidFill>
                  <a:schemeClr val="accent2"/>
                </a:solidFill>
              </a:rPr>
              <a:t>kegiatan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ilmiah</a:t>
            </a:r>
            <a:r>
              <a:rPr lang="id-ID" sz="2800" dirty="0" smtClean="0">
                <a:latin typeface="Arial" charset="0"/>
              </a:rPr>
              <a:t> bahasa memiliki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id-ID" sz="2800" dirty="0" smtClean="0">
                <a:latin typeface="Arial" charset="0"/>
              </a:rPr>
              <a:t>fungsi utama sebagai media komunikasi, ekspresif (produktif), informatif, dan reseptif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524000"/>
            <a:ext cx="9296400" cy="1168400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Pada</a:t>
            </a:r>
            <a:r>
              <a:rPr lang="en-US" sz="2900" dirty="0" smtClean="0"/>
              <a:t> </a:t>
            </a:r>
            <a:r>
              <a:rPr lang="en-US" sz="2900" dirty="0" err="1" smtClean="0"/>
              <a:t>dasarnya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berasal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Melayu</a:t>
            </a:r>
            <a:r>
              <a:rPr lang="en-US" sz="32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Pada</a:t>
            </a:r>
            <a:r>
              <a:rPr lang="en-US" sz="2900" dirty="0" smtClean="0"/>
              <a:t> </a:t>
            </a:r>
            <a:r>
              <a:rPr lang="en-US" sz="2900" dirty="0" err="1" smtClean="0"/>
              <a:t>zaman</a:t>
            </a:r>
            <a:r>
              <a:rPr lang="en-US" sz="2900" dirty="0" smtClean="0"/>
              <a:t> </a:t>
            </a:r>
            <a:r>
              <a:rPr lang="en-US" sz="2900" dirty="0" err="1" smtClean="0"/>
              <a:t>Sriwijaya</a:t>
            </a:r>
            <a:r>
              <a:rPr lang="en-US" sz="2900" dirty="0" smtClean="0"/>
              <a:t> </a:t>
            </a:r>
            <a:r>
              <a:rPr lang="en-US" sz="2900" dirty="0" err="1" smtClean="0"/>
              <a:t>digunakan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bahasa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penghubung</a:t>
            </a:r>
            <a:r>
              <a:rPr lang="en-US" sz="2900" dirty="0" smtClean="0"/>
              <a:t> </a:t>
            </a:r>
            <a:r>
              <a:rPr lang="en-US" sz="2900" dirty="0" err="1" smtClean="0"/>
              <a:t>antar</a:t>
            </a:r>
            <a:r>
              <a:rPr lang="en-US" sz="2900" dirty="0" smtClean="0"/>
              <a:t> </a:t>
            </a:r>
            <a:r>
              <a:rPr lang="en-US" sz="2900" dirty="0" err="1" smtClean="0"/>
              <a:t>suku</a:t>
            </a:r>
            <a:r>
              <a:rPr lang="en-US" sz="2900" dirty="0" smtClean="0"/>
              <a:t> </a:t>
            </a:r>
            <a:r>
              <a:rPr lang="en-US" sz="2900" dirty="0" err="1" smtClean="0"/>
              <a:t>di</a:t>
            </a:r>
            <a:r>
              <a:rPr lang="en-US" sz="2900" dirty="0" smtClean="0"/>
              <a:t> Nusantara </a:t>
            </a:r>
            <a:r>
              <a:rPr lang="en-US" sz="2900" dirty="0" err="1" smtClean="0"/>
              <a:t>serta</a:t>
            </a:r>
            <a:r>
              <a:rPr lang="en-US" sz="2900" dirty="0" smtClean="0"/>
              <a:t> </a:t>
            </a:r>
            <a:r>
              <a:rPr lang="en-US" sz="2900" dirty="0" err="1" smtClean="0"/>
              <a:t>digunakan</a:t>
            </a:r>
            <a:r>
              <a:rPr lang="en-US" sz="2900" dirty="0" smtClean="0"/>
              <a:t> </a:t>
            </a:r>
            <a:r>
              <a:rPr lang="en-US" sz="2900" dirty="0" err="1" smtClean="0"/>
              <a:t>dalam</a:t>
            </a:r>
            <a:r>
              <a:rPr lang="en-US" sz="2900" dirty="0" smtClean="0"/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perdagangan</a:t>
            </a:r>
            <a:r>
              <a:rPr lang="en-US" sz="2900" dirty="0" smtClean="0"/>
              <a:t> </a:t>
            </a:r>
            <a:r>
              <a:rPr lang="en-US" sz="2900" dirty="0" err="1" smtClean="0"/>
              <a:t>dari</a:t>
            </a:r>
            <a:r>
              <a:rPr lang="en-US" sz="2900" dirty="0" smtClean="0"/>
              <a:t> </a:t>
            </a:r>
            <a:r>
              <a:rPr lang="en-US" sz="2900" dirty="0" err="1" smtClean="0"/>
              <a:t>dalam</a:t>
            </a:r>
            <a:r>
              <a:rPr lang="en-US" sz="2900" dirty="0" smtClean="0"/>
              <a:t> </a:t>
            </a:r>
            <a:r>
              <a:rPr lang="en-US" sz="2900" dirty="0" err="1" smtClean="0"/>
              <a:t>maupun</a:t>
            </a:r>
            <a:r>
              <a:rPr lang="en-US" sz="2900" dirty="0" smtClean="0"/>
              <a:t> </a:t>
            </a:r>
            <a:r>
              <a:rPr lang="en-US" sz="2900" dirty="0" err="1" smtClean="0"/>
              <a:t>luar</a:t>
            </a:r>
            <a:r>
              <a:rPr lang="en-US" sz="2900" dirty="0" smtClean="0"/>
              <a:t> Nusantara.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2.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524000"/>
            <a:ext cx="6096000" cy="1168400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dinyatakan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nasional</a:t>
            </a:r>
            <a:r>
              <a:rPr lang="en-US" sz="2900" dirty="0" smtClean="0"/>
              <a:t> </a:t>
            </a:r>
            <a:r>
              <a:rPr lang="en-US" sz="2900" dirty="0" err="1" smtClean="0"/>
              <a:t>pada</a:t>
            </a:r>
            <a:r>
              <a:rPr lang="en-US" sz="2900" dirty="0" smtClean="0"/>
              <a:t> </a:t>
            </a:r>
            <a:r>
              <a:rPr lang="en-US" sz="2900" dirty="0" err="1" smtClean="0"/>
              <a:t>tanggal</a:t>
            </a:r>
            <a:r>
              <a:rPr lang="en-US" sz="2900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28 </a:t>
            </a:r>
            <a:r>
              <a:rPr lang="en-US" sz="3200" dirty="0" err="1" smtClean="0">
                <a:solidFill>
                  <a:schemeClr val="accent2"/>
                </a:solidFill>
              </a:rPr>
              <a:t>oktober</a:t>
            </a:r>
            <a:r>
              <a:rPr lang="en-US" sz="3200" dirty="0" smtClean="0">
                <a:solidFill>
                  <a:schemeClr val="accent2"/>
                </a:solidFill>
              </a:rPr>
              <a:t> 1928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		“</a:t>
            </a:r>
            <a:r>
              <a:rPr lang="en-US" sz="1800" dirty="0" err="1" smtClean="0"/>
              <a:t>Kami</a:t>
            </a:r>
            <a:r>
              <a:rPr lang="en-US" sz="1800" dirty="0" smtClean="0"/>
              <a:t> </a:t>
            </a:r>
            <a:r>
              <a:rPr lang="en-US" sz="1800" dirty="0" err="1" smtClean="0"/>
              <a:t>poetra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poetri</a:t>
            </a:r>
            <a:r>
              <a:rPr lang="en-US" sz="1800" dirty="0" smtClean="0"/>
              <a:t> </a:t>
            </a:r>
            <a:r>
              <a:rPr lang="en-US" sz="1800" dirty="0"/>
              <a:t>Indonesia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 smtClean="0"/>
              <a:t>Mengakoe</a:t>
            </a:r>
            <a:r>
              <a:rPr lang="en-US" sz="1800" dirty="0" smtClean="0"/>
              <a:t> </a:t>
            </a:r>
            <a:r>
              <a:rPr lang="en-US" sz="1800" dirty="0" err="1"/>
              <a:t>bertoempah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 </a:t>
            </a:r>
            <a:r>
              <a:rPr lang="en-US" sz="1800" dirty="0" err="1"/>
              <a:t>satoe</a:t>
            </a:r>
            <a:r>
              <a:rPr lang="en-US" sz="1800" dirty="0"/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Tanah Air </a:t>
            </a:r>
            <a:r>
              <a:rPr lang="en-US" sz="1800" dirty="0" smtClean="0"/>
              <a:t>Indonesia.</a:t>
            </a: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Kami</a:t>
            </a:r>
            <a:r>
              <a:rPr lang="en-US" sz="1800" dirty="0"/>
              <a:t> </a:t>
            </a:r>
            <a:r>
              <a:rPr lang="en-US" sz="1800" dirty="0" err="1" smtClean="0"/>
              <a:t>poetra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poetri</a:t>
            </a:r>
            <a:r>
              <a:rPr lang="en-US" sz="1800" dirty="0" smtClean="0"/>
              <a:t> </a:t>
            </a:r>
            <a:r>
              <a:rPr lang="en-US" sz="1800" dirty="0"/>
              <a:t>Indonesia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Mengakoe</a:t>
            </a:r>
            <a:r>
              <a:rPr lang="en-US" sz="1800" dirty="0"/>
              <a:t> </a:t>
            </a:r>
            <a:r>
              <a:rPr lang="en-US" sz="1800" dirty="0" err="1"/>
              <a:t>berbangsa</a:t>
            </a:r>
            <a:r>
              <a:rPr lang="en-US" sz="1800" dirty="0"/>
              <a:t> </a:t>
            </a:r>
            <a:r>
              <a:rPr lang="en-US" sz="1800" dirty="0" err="1"/>
              <a:t>satoe</a:t>
            </a:r>
            <a:r>
              <a:rPr lang="en-US" sz="1800" dirty="0"/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Bangsa</a:t>
            </a:r>
            <a:r>
              <a:rPr lang="en-US" sz="1800" dirty="0"/>
              <a:t> </a:t>
            </a:r>
            <a:r>
              <a:rPr lang="en-US" sz="1800" dirty="0" smtClean="0"/>
              <a:t>Indonesia.</a:t>
            </a: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Kami</a:t>
            </a:r>
            <a:r>
              <a:rPr lang="en-US" sz="1800" dirty="0"/>
              <a:t> </a:t>
            </a:r>
            <a:r>
              <a:rPr lang="en-US" sz="1800" dirty="0" err="1" smtClean="0"/>
              <a:t>poetra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poetri</a:t>
            </a:r>
            <a:r>
              <a:rPr lang="en-US" sz="1800" dirty="0" smtClean="0"/>
              <a:t> </a:t>
            </a:r>
            <a:r>
              <a:rPr lang="en-US" sz="1800" dirty="0"/>
              <a:t>Indonesia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Mendjoendjoeng</a:t>
            </a:r>
            <a:r>
              <a:rPr lang="en-US" sz="1800" dirty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persatoean</a:t>
            </a:r>
            <a:r>
              <a:rPr lang="en-US" sz="1800" dirty="0"/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		</a:t>
            </a:r>
            <a:r>
              <a:rPr lang="en-US" sz="1800" dirty="0" err="1"/>
              <a:t>Bahasa</a:t>
            </a:r>
            <a:r>
              <a:rPr lang="en-US" sz="1800" dirty="0"/>
              <a:t> </a:t>
            </a:r>
            <a:r>
              <a:rPr lang="en-US" sz="1800" dirty="0" smtClean="0"/>
              <a:t>Indonesia.”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  <p:pic>
        <p:nvPicPr>
          <p:cNvPr id="125955" name="Picture 3" descr="E:\transfer\abstrak2012\sumpahpemu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31813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3.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Nasional</a:t>
            </a:r>
            <a:r>
              <a:rPr lang="en-US" sz="2900" dirty="0" smtClean="0"/>
              <a:t>, </a:t>
            </a:r>
            <a:r>
              <a:rPr lang="en-US" sz="2900" dirty="0" err="1" smtClean="0"/>
              <a:t>bersumber</a:t>
            </a:r>
            <a:r>
              <a:rPr lang="en-US" sz="2900" dirty="0" smtClean="0"/>
              <a:t> </a:t>
            </a:r>
            <a:r>
              <a:rPr lang="en-US" sz="2900" dirty="0" err="1" smtClean="0"/>
              <a:t>pada</a:t>
            </a:r>
            <a:r>
              <a:rPr lang="en-US" sz="2900" dirty="0" smtClean="0"/>
              <a:t> </a:t>
            </a:r>
            <a:r>
              <a:rPr lang="en-US" sz="2900" dirty="0" err="1" smtClean="0"/>
              <a:t>sumpah</a:t>
            </a:r>
            <a:r>
              <a:rPr lang="en-US" sz="2900" dirty="0" smtClean="0"/>
              <a:t> </a:t>
            </a:r>
            <a:r>
              <a:rPr lang="en-US" sz="2900" dirty="0" err="1" smtClean="0"/>
              <a:t>pemuda</a:t>
            </a:r>
            <a:r>
              <a:rPr lang="en-US" sz="2900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Negara, </a:t>
            </a:r>
            <a:r>
              <a:rPr lang="en-US" sz="2900" dirty="0" err="1" smtClean="0"/>
              <a:t>bersumber</a:t>
            </a:r>
            <a:r>
              <a:rPr lang="en-US" sz="2900" dirty="0" smtClean="0"/>
              <a:t> </a:t>
            </a:r>
            <a:r>
              <a:rPr lang="en-US" sz="2900" dirty="0" err="1" smtClean="0"/>
              <a:t>pada</a:t>
            </a:r>
            <a:r>
              <a:rPr lang="en-US" sz="2900" dirty="0" smtClean="0"/>
              <a:t> UUD 1945.</a:t>
            </a:r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900" dirty="0" err="1" smtClean="0"/>
              <a:t>Dalam</a:t>
            </a:r>
            <a:r>
              <a:rPr lang="en-US" sz="2900" dirty="0" smtClean="0"/>
              <a:t> </a:t>
            </a:r>
            <a:r>
              <a:rPr lang="en-US" sz="2900" dirty="0" err="1" smtClean="0"/>
              <a:t>kedudukannya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</a:t>
            </a:r>
            <a:r>
              <a:rPr lang="en-US" sz="2900" dirty="0" err="1" smtClean="0"/>
              <a:t>Nasional</a:t>
            </a:r>
            <a:r>
              <a:rPr lang="en-US" sz="2900" dirty="0" smtClean="0"/>
              <a:t>,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memiliki</a:t>
            </a:r>
            <a:r>
              <a:rPr lang="en-US" sz="2900" dirty="0" smtClean="0"/>
              <a:t> </a:t>
            </a:r>
            <a:r>
              <a:rPr lang="en-US" sz="2900" dirty="0" err="1" smtClean="0"/>
              <a:t>fungsi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:</a:t>
            </a:r>
          </a:p>
          <a:p>
            <a:pPr marL="1371600" lvl="2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500" dirty="0" err="1" smtClean="0"/>
              <a:t>Lambang</a:t>
            </a:r>
            <a:r>
              <a:rPr lang="en-US" sz="2500" dirty="0" smtClean="0"/>
              <a:t> </a:t>
            </a:r>
            <a:r>
              <a:rPr lang="en-US" sz="2500" dirty="0" err="1" smtClean="0"/>
              <a:t>kebanggaan</a:t>
            </a:r>
            <a:r>
              <a:rPr lang="en-US" sz="2500" dirty="0" smtClean="0"/>
              <a:t> </a:t>
            </a:r>
            <a:r>
              <a:rPr lang="en-US" sz="2500" dirty="0" err="1" smtClean="0"/>
              <a:t>nasional</a:t>
            </a:r>
            <a:endParaRPr lang="en-US" sz="2500" dirty="0" smtClean="0"/>
          </a:p>
          <a:p>
            <a:pPr marL="1371600" lvl="2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500" dirty="0" err="1" smtClean="0"/>
              <a:t>Lambang</a:t>
            </a:r>
            <a:r>
              <a:rPr lang="en-US" sz="2500" dirty="0" smtClean="0"/>
              <a:t> </a:t>
            </a:r>
            <a:r>
              <a:rPr lang="en-US" sz="2500" dirty="0" err="1" smtClean="0"/>
              <a:t>identitas</a:t>
            </a:r>
            <a:r>
              <a:rPr lang="en-US" sz="2500" dirty="0" smtClean="0"/>
              <a:t> </a:t>
            </a:r>
            <a:r>
              <a:rPr lang="en-US" sz="2500" dirty="0" err="1" smtClean="0"/>
              <a:t>nasional</a:t>
            </a:r>
            <a:endParaRPr lang="en-US" sz="2500" dirty="0" smtClean="0"/>
          </a:p>
          <a:p>
            <a:pPr marL="1371600" lvl="2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B</a:t>
            </a:r>
            <a:r>
              <a:rPr lang="id-ID" sz="2800" dirty="0" smtClean="0">
                <a:latin typeface="Arial" charset="0"/>
              </a:rPr>
              <a:t>ahasa persatuan berbagai suku bangsa yang memiliki </a:t>
            </a:r>
            <a:r>
              <a:rPr lang="en-US" sz="2800" dirty="0" smtClean="0">
                <a:latin typeface="Arial" charset="0"/>
              </a:rPr>
              <a:t>	</a:t>
            </a:r>
            <a:r>
              <a:rPr lang="id-ID" sz="2800" dirty="0" smtClean="0">
                <a:latin typeface="Arial" charset="0"/>
              </a:rPr>
              <a:t>latar belakang bahasa dan budaya yang berbeda</a:t>
            </a:r>
            <a:endParaRPr lang="en-US" sz="2800" dirty="0" smtClean="0">
              <a:latin typeface="Arial" charset="0"/>
            </a:endParaRPr>
          </a:p>
          <a:p>
            <a:pPr marL="1371600" lvl="2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B</a:t>
            </a:r>
            <a:r>
              <a:rPr lang="id-ID" sz="2800" dirty="0" smtClean="0">
                <a:latin typeface="Arial" charset="0"/>
              </a:rPr>
              <a:t>ahasa per</a:t>
            </a:r>
            <a:r>
              <a:rPr lang="en-US" sz="2800" dirty="0" err="1" smtClean="0">
                <a:latin typeface="Arial" charset="0"/>
              </a:rPr>
              <a:t>antara</a:t>
            </a:r>
            <a:r>
              <a:rPr lang="en-US" sz="2800" dirty="0" smtClean="0">
                <a:latin typeface="Arial" charset="0"/>
              </a:rPr>
              <a:t> (</a:t>
            </a:r>
            <a:r>
              <a:rPr lang="en-GB" sz="2800" i="1" dirty="0">
                <a:solidFill>
                  <a:schemeClr val="tx1"/>
                </a:solidFill>
                <a:latin typeface="+mn-lt"/>
              </a:rPr>
              <a:t>lingua </a:t>
            </a:r>
            <a:r>
              <a:rPr lang="en-GB" sz="2800" i="1" dirty="0" smtClean="0">
                <a:solidFill>
                  <a:schemeClr val="tx1"/>
                </a:solidFill>
                <a:latin typeface="+mn-lt"/>
              </a:rPr>
              <a:t>franca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id-ID" sz="2800" dirty="0" smtClean="0">
                <a:latin typeface="Arial" charset="0"/>
              </a:rPr>
              <a:t> antara berbagai wilayah di </a:t>
            </a:r>
            <a:r>
              <a:rPr lang="en-US" sz="2800" dirty="0" smtClean="0">
                <a:latin typeface="Arial" charset="0"/>
              </a:rPr>
              <a:t>N</a:t>
            </a:r>
            <a:r>
              <a:rPr lang="id-ID" sz="2800" dirty="0" smtClean="0">
                <a:latin typeface="Arial" charset="0"/>
              </a:rPr>
              <a:t>usantara</a:t>
            </a:r>
            <a:endParaRPr lang="en-US" sz="2500" dirty="0" smtClean="0"/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 (2)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946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900" dirty="0" err="1" smtClean="0"/>
              <a:t>Dalam</a:t>
            </a:r>
            <a:r>
              <a:rPr lang="en-US" sz="2900" dirty="0" smtClean="0"/>
              <a:t> </a:t>
            </a:r>
            <a:r>
              <a:rPr lang="en-US" sz="2900" dirty="0" err="1" smtClean="0"/>
              <a:t>kedudukannya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Negara, </a:t>
            </a:r>
            <a:r>
              <a:rPr lang="en-US" sz="2900" dirty="0" err="1" smtClean="0"/>
              <a:t>bahasa</a:t>
            </a:r>
            <a:r>
              <a:rPr lang="en-US" sz="2900" dirty="0" smtClean="0"/>
              <a:t> Indonesia </a:t>
            </a:r>
            <a:r>
              <a:rPr lang="en-US" sz="2900" dirty="0" err="1" smtClean="0"/>
              <a:t>memiliki</a:t>
            </a:r>
            <a:r>
              <a:rPr lang="en-US" sz="2900" dirty="0" smtClean="0"/>
              <a:t> </a:t>
            </a:r>
            <a:r>
              <a:rPr lang="en-US" sz="2900" dirty="0" err="1" smtClean="0"/>
              <a:t>fungsi</a:t>
            </a:r>
            <a:r>
              <a:rPr lang="en-US" sz="2900" dirty="0" smtClean="0"/>
              <a:t> </a:t>
            </a:r>
            <a:r>
              <a:rPr lang="en-US" sz="2900" dirty="0" err="1" smtClean="0"/>
              <a:t>sebagai</a:t>
            </a:r>
            <a:r>
              <a:rPr lang="en-US" sz="2900" dirty="0" smtClean="0"/>
              <a:t>:</a:t>
            </a:r>
          </a:p>
          <a:p>
            <a:pPr marL="1371600" lvl="2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 smtClean="0"/>
              <a:t>bahasa</a:t>
            </a:r>
            <a:r>
              <a:rPr lang="en-US" sz="2500" dirty="0" smtClean="0"/>
              <a:t> </a:t>
            </a:r>
            <a:r>
              <a:rPr lang="en-US" sz="2500" dirty="0" err="1" smtClean="0"/>
              <a:t>resmi</a:t>
            </a:r>
            <a:r>
              <a:rPr lang="en-US" sz="2500" dirty="0" smtClean="0"/>
              <a:t> Negara</a:t>
            </a:r>
          </a:p>
          <a:p>
            <a:pPr marL="1371600" lvl="2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500" dirty="0" err="1" smtClean="0"/>
              <a:t>S</a:t>
            </a:r>
            <a:r>
              <a:rPr lang="en-US" sz="2800" dirty="0" err="1" smtClean="0">
                <a:latin typeface="Arial" charset="0"/>
              </a:rPr>
              <a:t>ebagai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id-ID" sz="2800" dirty="0" smtClean="0">
                <a:latin typeface="Arial" charset="0"/>
              </a:rPr>
              <a:t>bahasa pengantar di dunia pendidikan</a:t>
            </a:r>
            <a:endParaRPr lang="en-US" sz="2800" dirty="0" smtClean="0">
              <a:latin typeface="Arial" charset="0"/>
            </a:endParaRPr>
          </a:p>
          <a:p>
            <a:pPr marL="1371600" lvl="2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</a:rPr>
              <a:t>Sebagai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id-ID" sz="2800" dirty="0" smtClean="0">
                <a:latin typeface="Arial" charset="0"/>
              </a:rPr>
              <a:t>bahasa perhubungan dalam hal mewujudkan </a:t>
            </a:r>
            <a:r>
              <a:rPr lang="en-US" sz="2800" dirty="0" smtClean="0">
                <a:latin typeface="Arial" charset="0"/>
              </a:rPr>
              <a:t>	</a:t>
            </a:r>
            <a:r>
              <a:rPr lang="id-ID" sz="2800" dirty="0" smtClean="0">
                <a:latin typeface="Arial" charset="0"/>
              </a:rPr>
              <a:t>kepentingan nasional</a:t>
            </a:r>
            <a:endParaRPr lang="en-US" sz="2800" dirty="0" smtClean="0">
              <a:latin typeface="Arial" charset="0"/>
            </a:endParaRPr>
          </a:p>
          <a:p>
            <a:pPr marL="1371600" lvl="2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</a:rPr>
              <a:t>Sebagai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id-ID" sz="2800" dirty="0" smtClean="0">
                <a:latin typeface="Arial" charset="0"/>
              </a:rPr>
              <a:t>bahasa pengembang ilmu pengetahuan </a:t>
            </a:r>
            <a:r>
              <a:rPr lang="en-US" sz="2800" dirty="0" smtClean="0">
                <a:latin typeface="Arial" charset="0"/>
              </a:rPr>
              <a:t>	</a:t>
            </a:r>
            <a:r>
              <a:rPr lang="id-ID" sz="2800" dirty="0" smtClean="0">
                <a:latin typeface="Arial" charset="0"/>
              </a:rPr>
              <a:t>teknologi dan budaya</a:t>
            </a:r>
            <a:endParaRPr lang="en-US" sz="2500" dirty="0" smtClean="0"/>
          </a:p>
          <a:p>
            <a:pPr lvl="1"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382</TotalTime>
  <Words>538</Words>
  <Application>Microsoft PowerPoint</Application>
  <PresentationFormat>On-screen Show (4:3)</PresentationFormat>
  <Paragraphs>197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cdb2004207l</vt:lpstr>
      <vt:lpstr>Image</vt:lpstr>
      <vt:lpstr>Sumber, kedudukuan dan fungsi Bahasa Indonesia</vt:lpstr>
      <vt:lpstr>Outline</vt:lpstr>
      <vt:lpstr>1. Definisi bahasa dan fungsi bahasa</vt:lpstr>
      <vt:lpstr>1. Definisi bahasa dan fungsi bahasa (2)</vt:lpstr>
      <vt:lpstr>2. Sejarah bahasa Indonesia</vt:lpstr>
      <vt:lpstr>2. Sejarah bahasa Indonesia (2)</vt:lpstr>
      <vt:lpstr>3. Kedudukan bahasa Indonesia</vt:lpstr>
      <vt:lpstr>4. Fungsi bahasa Indonesia</vt:lpstr>
      <vt:lpstr>4. Fungsi bahasa Indonesia (2)</vt:lpstr>
      <vt:lpstr>5. Penyimpangan kaidah</vt:lpstr>
      <vt:lpstr>Hiperkorek</vt:lpstr>
      <vt:lpstr>Pleonasme</vt:lpstr>
      <vt:lpstr>Pleonasme (2)</vt:lpstr>
      <vt:lpstr>Pleonasme (3)</vt:lpstr>
      <vt:lpstr>Kontaminasi</vt:lpstr>
      <vt:lpstr>Kontaminasi (2)</vt:lpstr>
      <vt:lpstr>Perombakan bentuk pasif</vt:lpstr>
      <vt:lpstr>Perombakan bentuk pasif (2)</vt:lpstr>
      <vt:lpstr>Penghilangan kata tugas</vt:lpstr>
      <vt:lpstr>Penghilangan kata tugas (2)</vt:lpstr>
      <vt:lpstr>Pengaruh bahasa daerah</vt:lpstr>
      <vt:lpstr>Pengaruh bahasa daerah (2)</vt:lpstr>
      <vt:lpstr>Pengaruh bahasa daerah (3)</vt:lpstr>
      <vt:lpstr>Pengaruh bahasa asing</vt:lpstr>
      <vt:lpstr>Pengaruh bahasa asing (2)</vt:lpstr>
      <vt:lpstr>Slide 26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Sumber, kedudukuan, fungsi bahasa Indonesia</dc:title>
  <dc:creator>paralel</dc:creator>
  <cp:lastModifiedBy>paralel</cp:lastModifiedBy>
  <cp:revision>67</cp:revision>
  <dcterms:created xsi:type="dcterms:W3CDTF">2012-10-15T00:49:49Z</dcterms:created>
  <dcterms:modified xsi:type="dcterms:W3CDTF">2012-10-16T01:15:56Z</dcterms:modified>
</cp:coreProperties>
</file>