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89" r:id="rId12"/>
    <p:sldId id="268" r:id="rId13"/>
    <p:sldId id="269" r:id="rId14"/>
    <p:sldId id="266" r:id="rId15"/>
    <p:sldId id="267" r:id="rId16"/>
    <p:sldId id="270" r:id="rId17"/>
    <p:sldId id="271" r:id="rId18"/>
    <p:sldId id="272" r:id="rId19"/>
    <p:sldId id="285" r:id="rId20"/>
    <p:sldId id="273" r:id="rId21"/>
    <p:sldId id="274" r:id="rId22"/>
    <p:sldId id="286" r:id="rId23"/>
    <p:sldId id="275" r:id="rId24"/>
    <p:sldId id="290" r:id="rId25"/>
    <p:sldId id="276" r:id="rId26"/>
    <p:sldId id="277" r:id="rId27"/>
    <p:sldId id="279" r:id="rId28"/>
    <p:sldId id="287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D418-8EF9-4BF6-88CE-86389743C244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8607-C2A4-40EB-9705-DE6933B7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Gas </a:t>
            </a:r>
            <a:br>
              <a:rPr lang="en-US" dirty="0" smtClean="0"/>
            </a:br>
            <a:r>
              <a:rPr lang="en-US" dirty="0" err="1" smtClean="0"/>
              <a:t>Oksiasetilen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164307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memanaskan</a:t>
            </a:r>
            <a:r>
              <a:rPr lang="en-US" sz="2000" dirty="0" smtClean="0"/>
              <a:t> </a:t>
            </a:r>
            <a:r>
              <a:rPr lang="en-US" sz="2000" dirty="0" err="1" smtClean="0"/>
              <a:t>logam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campuran</a:t>
            </a:r>
            <a:r>
              <a:rPr lang="en-US" sz="2000" dirty="0" smtClean="0"/>
              <a:t> </a:t>
            </a:r>
            <a:r>
              <a:rPr lang="en-US" sz="2000" dirty="0" err="1" smtClean="0"/>
              <a:t>oksigen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asetilen</a:t>
            </a:r>
            <a:endParaRPr lang="en-US" sz="2000" dirty="0" smtClean="0"/>
          </a:p>
          <a:p>
            <a:r>
              <a:rPr lang="en-US" sz="2000" dirty="0" err="1" smtClean="0"/>
              <a:t>Kelebihan</a:t>
            </a:r>
            <a:r>
              <a:rPr lang="en-US" sz="2000" dirty="0" smtClean="0"/>
              <a:t>: </a:t>
            </a:r>
            <a:r>
              <a:rPr lang="en-US" sz="2000" dirty="0" err="1" smtClean="0"/>
              <a:t>murah</a:t>
            </a:r>
            <a:r>
              <a:rPr lang="en-US" sz="2000" dirty="0" smtClean="0"/>
              <a:t>, </a:t>
            </a:r>
            <a:r>
              <a:rPr lang="en-US" sz="2000" dirty="0" err="1" smtClean="0"/>
              <a:t>perawatan</a:t>
            </a:r>
            <a:r>
              <a:rPr lang="en-US" sz="2000" dirty="0" smtClean="0"/>
              <a:t> minimal,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dibawa</a:t>
            </a:r>
            <a:endParaRPr lang="en-US" sz="2000" dirty="0" smtClean="0"/>
          </a:p>
          <a:p>
            <a:r>
              <a:rPr lang="en-US" sz="2000" dirty="0" err="1" smtClean="0"/>
              <a:t>Kekurangan</a:t>
            </a:r>
            <a:r>
              <a:rPr lang="en-US" sz="2000" dirty="0" smtClean="0"/>
              <a:t>: 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lasan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rapih</a:t>
            </a:r>
            <a:r>
              <a:rPr lang="en-US" sz="2000" dirty="0" smtClean="0"/>
              <a:t>, heat affected zone </a:t>
            </a:r>
            <a:r>
              <a:rPr lang="en-US" sz="2000" dirty="0" err="1" smtClean="0"/>
              <a:t>lebar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6119831" cy="383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Gas </a:t>
            </a:r>
            <a:br>
              <a:rPr lang="en-US" dirty="0" smtClean="0"/>
            </a:br>
            <a:r>
              <a:rPr lang="en-US" dirty="0" err="1" smtClean="0"/>
              <a:t>Oksiasetilen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61488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nyala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gas </a:t>
            </a:r>
          </a:p>
          <a:p>
            <a:r>
              <a:rPr lang="en-US" dirty="0" err="1" smtClean="0"/>
              <a:t>Nyala</a:t>
            </a:r>
            <a:r>
              <a:rPr lang="en-US" dirty="0" smtClean="0"/>
              <a:t> </a:t>
            </a:r>
            <a:r>
              <a:rPr lang="en-US" dirty="0" err="1" smtClean="0"/>
              <a:t>netral</a:t>
            </a:r>
            <a:r>
              <a:rPr lang="en-US" dirty="0" smtClean="0"/>
              <a:t> : </a:t>
            </a:r>
            <a:r>
              <a:rPr lang="en-US" dirty="0" err="1" smtClean="0"/>
              <a:t>perbandingan</a:t>
            </a:r>
            <a:r>
              <a:rPr lang="en-US" dirty="0" smtClean="0"/>
              <a:t> gas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asetilen</a:t>
            </a:r>
            <a:r>
              <a:rPr lang="en-US" dirty="0" smtClean="0"/>
              <a:t> 1:1.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endParaRPr lang="en-US" dirty="0" smtClean="0"/>
          </a:p>
          <a:p>
            <a:r>
              <a:rPr lang="en-US" dirty="0" err="1" smtClean="0"/>
              <a:t>Nyala</a:t>
            </a:r>
            <a:r>
              <a:rPr lang="en-US" dirty="0" smtClean="0"/>
              <a:t> </a:t>
            </a:r>
            <a:r>
              <a:rPr lang="en-US" dirty="0" err="1" smtClean="0"/>
              <a:t>reduksi</a:t>
            </a:r>
            <a:r>
              <a:rPr lang="en-US" dirty="0" smtClean="0"/>
              <a:t>/</a:t>
            </a:r>
            <a:r>
              <a:rPr lang="en-US" dirty="0" err="1" smtClean="0"/>
              <a:t>karburasi</a:t>
            </a:r>
            <a:r>
              <a:rPr lang="en-US" dirty="0" smtClean="0"/>
              <a:t>: gas </a:t>
            </a:r>
            <a:r>
              <a:rPr lang="en-US" dirty="0" err="1" smtClean="0"/>
              <a:t>asetilen</a:t>
            </a:r>
            <a:r>
              <a:rPr lang="en-US" dirty="0" smtClean="0"/>
              <a:t> </a:t>
            </a:r>
            <a:r>
              <a:rPr lang="en-US" dirty="0" err="1" smtClean="0"/>
              <a:t>berlebih</a:t>
            </a:r>
            <a:r>
              <a:rPr lang="en-US" dirty="0" smtClean="0"/>
              <a:t>.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monel</a:t>
            </a:r>
            <a:r>
              <a:rPr lang="en-US" dirty="0" smtClean="0"/>
              <a:t>, </a:t>
            </a:r>
            <a:r>
              <a:rPr lang="en-US" dirty="0" err="1" smtClean="0"/>
              <a:t>nikel</a:t>
            </a:r>
            <a:r>
              <a:rPr lang="en-US" dirty="0" smtClean="0"/>
              <a:t>, </a:t>
            </a:r>
            <a:r>
              <a:rPr lang="en-US" dirty="0" err="1" smtClean="0"/>
              <a:t>baja</a:t>
            </a:r>
            <a:endParaRPr lang="en-US" dirty="0" smtClean="0"/>
          </a:p>
          <a:p>
            <a:r>
              <a:rPr lang="en-US" dirty="0" err="1" smtClean="0"/>
              <a:t>Nyala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: gas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berlebih</a:t>
            </a:r>
            <a:r>
              <a:rPr lang="en-US" dirty="0" smtClean="0"/>
              <a:t>.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kuningan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perunggu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70399" r="5867"/>
          <a:stretch>
            <a:fillRect/>
          </a:stretch>
        </p:blipFill>
        <p:spPr bwMode="auto">
          <a:xfrm>
            <a:off x="4071934" y="1785926"/>
            <a:ext cx="4429156" cy="210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14744" y="4071942"/>
            <a:ext cx="22641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72066" y="5357826"/>
            <a:ext cx="2524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215074" y="4000505"/>
            <a:ext cx="2357454" cy="110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Gas </a:t>
            </a:r>
            <a:br>
              <a:rPr lang="en-US" dirty="0" smtClean="0"/>
            </a:br>
            <a:r>
              <a:rPr lang="en-US" dirty="0" err="1" smtClean="0"/>
              <a:t>Oksihidrogen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oksiasetilen</a:t>
            </a:r>
            <a:r>
              <a:rPr lang="en-US" dirty="0" smtClean="0"/>
              <a:t> (2000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mematri</a:t>
            </a:r>
            <a:endParaRPr lang="en-US" dirty="0" smtClean="0"/>
          </a:p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nyala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gas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nyala</a:t>
            </a:r>
            <a:r>
              <a:rPr lang="en-US" dirty="0" smtClean="0"/>
              <a:t> yang </a:t>
            </a:r>
            <a:r>
              <a:rPr lang="en-US" dirty="0" err="1" smtClean="0"/>
              <a:t>berlainan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Gas </a:t>
            </a:r>
            <a:r>
              <a:rPr lang="en-US" dirty="0" err="1" smtClean="0"/>
              <a:t>Bertekanan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4357718" cy="485778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Ujung </a:t>
            </a:r>
            <a:r>
              <a:rPr lang="en-US" dirty="0" err="1" smtClean="0"/>
              <a:t>tumpu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dilas</a:t>
            </a:r>
            <a:r>
              <a:rPr lang="en-US" dirty="0" smtClean="0"/>
              <a:t> </a:t>
            </a:r>
            <a:r>
              <a:rPr lang="en-US" dirty="0" err="1" smtClean="0"/>
              <a:t>dipanaskan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nyala</a:t>
            </a:r>
            <a:r>
              <a:rPr lang="en-US" dirty="0" smtClean="0"/>
              <a:t> </a:t>
            </a:r>
            <a:r>
              <a:rPr lang="en-US" dirty="0" err="1" smtClean="0"/>
              <a:t>oksiasetilen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1200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ditekankan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: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: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yang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disambung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pemanasan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: </a:t>
            </a:r>
            <a:r>
              <a:rPr lang="en-US" dirty="0" err="1" smtClean="0"/>
              <a:t>nyala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disambung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D:\Materi\Prosman\scan prosman\scan_las\5.jpg"/>
          <p:cNvPicPr>
            <a:picLocks noChangeAspect="1" noChangeArrowheads="1"/>
          </p:cNvPicPr>
          <p:nvPr/>
        </p:nvPicPr>
        <p:blipFill>
          <a:blip r:embed="rId2"/>
          <a:srcRect r="-27939" b="79166"/>
          <a:stretch>
            <a:fillRect/>
          </a:stretch>
        </p:blipFill>
        <p:spPr bwMode="auto">
          <a:xfrm>
            <a:off x="4071934" y="2214554"/>
            <a:ext cx="586863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Resistansi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4344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dialirkan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terbentuklah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,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resistansi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kampuh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tumpul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nyala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perkusi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Titik</a:t>
            </a:r>
            <a:r>
              <a:rPr lang="en-US" dirty="0" smtClean="0"/>
              <a:t> (</a:t>
            </a:r>
            <a:r>
              <a:rPr lang="en-US" i="1" dirty="0" smtClean="0"/>
              <a:t>Spot Welding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3857652" cy="6143668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dijepit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bersinggungan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dialirkan</a:t>
            </a:r>
            <a:r>
              <a:rPr lang="en-US" dirty="0" smtClean="0"/>
              <a:t>. </a:t>
            </a:r>
            <a:r>
              <a:rPr lang="en-US" dirty="0" err="1" smtClean="0"/>
              <a:t>Waktunya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dialirkan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bertegangan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,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bersinggungan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.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,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memaksa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terbentuklah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. </a:t>
            </a:r>
            <a:r>
              <a:rPr lang="en-US" dirty="0" err="1" smtClean="0"/>
              <a:t>Waktunya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dihentikan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tenggang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Terjadi</a:t>
            </a:r>
            <a:r>
              <a:rPr lang="en-US" dirty="0" smtClean="0"/>
              <a:t>  5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/>
          </a:p>
        </p:txBody>
      </p:sp>
      <p:pic>
        <p:nvPicPr>
          <p:cNvPr id="3074" name="Picture 2" descr="D:\Materi\Prosman\scan prosman\scan_las\1.jpg"/>
          <p:cNvPicPr>
            <a:picLocks noChangeAspect="1" noChangeArrowheads="1"/>
          </p:cNvPicPr>
          <p:nvPr/>
        </p:nvPicPr>
        <p:blipFill>
          <a:blip r:embed="rId2"/>
          <a:srcRect t="33333" r="36744" b="46875"/>
          <a:stretch>
            <a:fillRect/>
          </a:stretch>
        </p:blipFill>
        <p:spPr bwMode="auto">
          <a:xfrm>
            <a:off x="3428992" y="1357298"/>
            <a:ext cx="5328757" cy="2357454"/>
          </a:xfrm>
          <a:prstGeom prst="rect">
            <a:avLst/>
          </a:prstGeom>
          <a:noFill/>
        </p:spPr>
      </p:pic>
      <p:pic>
        <p:nvPicPr>
          <p:cNvPr id="3075" name="Picture 3" descr="D:\Materi\Prosman\scan prosman\scan_las\1.jpg"/>
          <p:cNvPicPr>
            <a:picLocks noChangeAspect="1" noChangeArrowheads="1"/>
          </p:cNvPicPr>
          <p:nvPr/>
        </p:nvPicPr>
        <p:blipFill>
          <a:blip r:embed="rId2"/>
          <a:srcRect l="63256" t="33333" r="-1550" b="43750"/>
          <a:stretch>
            <a:fillRect/>
          </a:stretch>
        </p:blipFill>
        <p:spPr bwMode="auto">
          <a:xfrm>
            <a:off x="4714876" y="3643314"/>
            <a:ext cx="337706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Proyeksi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4344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endParaRPr lang="en-US" dirty="0" smtClean="0"/>
          </a:p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dilas</a:t>
            </a:r>
            <a:r>
              <a:rPr lang="en-US" dirty="0" smtClean="0"/>
              <a:t> </a:t>
            </a:r>
            <a:r>
              <a:rPr lang="en-US" dirty="0" err="1" smtClean="0"/>
              <a:t>dipres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pons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sembulan-sembulan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sembulan-sembulan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endParaRPr lang="en-US" dirty="0"/>
          </a:p>
        </p:txBody>
      </p:sp>
      <p:pic>
        <p:nvPicPr>
          <p:cNvPr id="1026" name="Picture 2" descr="D:\Materi\Prosman\scan prosman\scan_las\1.jpg"/>
          <p:cNvPicPr>
            <a:picLocks noChangeAspect="1" noChangeArrowheads="1"/>
          </p:cNvPicPr>
          <p:nvPr/>
        </p:nvPicPr>
        <p:blipFill>
          <a:blip r:embed="rId2"/>
          <a:srcRect t="48958" r="47054" b="25089"/>
          <a:stretch>
            <a:fillRect/>
          </a:stretch>
        </p:blipFill>
        <p:spPr bwMode="auto">
          <a:xfrm>
            <a:off x="4429124" y="2071678"/>
            <a:ext cx="4714876" cy="326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Kampuh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4344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yang </a:t>
            </a:r>
            <a:r>
              <a:rPr lang="en-US" dirty="0" err="1" smtClean="0"/>
              <a:t>kontinu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yang </a:t>
            </a:r>
            <a:r>
              <a:rPr lang="en-US" dirty="0" err="1" smtClean="0"/>
              <a:t>bertumpuk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yang </a:t>
            </a:r>
            <a:r>
              <a:rPr lang="en-US" dirty="0" err="1" smtClean="0"/>
              <a:t>kontinu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, </a:t>
            </a:r>
            <a:r>
              <a:rPr lang="en-US" dirty="0" err="1" smtClean="0"/>
              <a:t>knalpot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, </a:t>
            </a:r>
            <a:r>
              <a:rPr lang="en-US" dirty="0" err="1" smtClean="0"/>
              <a:t>tangki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endParaRPr lang="en-US" dirty="0"/>
          </a:p>
        </p:txBody>
      </p:sp>
      <p:pic>
        <p:nvPicPr>
          <p:cNvPr id="2050" name="Picture 2" descr="D:\Materi\Prosman\scan prosman\scan_las\1.jpg"/>
          <p:cNvPicPr>
            <a:picLocks noChangeAspect="1" noChangeArrowheads="1"/>
          </p:cNvPicPr>
          <p:nvPr/>
        </p:nvPicPr>
        <p:blipFill>
          <a:blip r:embed="rId2"/>
          <a:srcRect l="44108" t="56250" r="-1550" b="11458"/>
          <a:stretch>
            <a:fillRect/>
          </a:stretch>
        </p:blipFill>
        <p:spPr bwMode="auto">
          <a:xfrm>
            <a:off x="4286248" y="1357298"/>
            <a:ext cx="3857652" cy="3066339"/>
          </a:xfrm>
          <a:prstGeom prst="rect">
            <a:avLst/>
          </a:prstGeom>
          <a:noFill/>
        </p:spPr>
      </p:pic>
      <p:pic>
        <p:nvPicPr>
          <p:cNvPr id="2051" name="Picture 3" descr="D:\Materi\Prosman\scan prosman\scan_las\1.jpg"/>
          <p:cNvPicPr>
            <a:picLocks noChangeAspect="1" noChangeArrowheads="1"/>
          </p:cNvPicPr>
          <p:nvPr/>
        </p:nvPicPr>
        <p:blipFill>
          <a:blip r:embed="rId2"/>
          <a:srcRect t="85417" r="36744"/>
          <a:stretch>
            <a:fillRect/>
          </a:stretch>
        </p:blipFill>
        <p:spPr bwMode="auto">
          <a:xfrm>
            <a:off x="3929058" y="4572008"/>
            <a:ext cx="482137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Tumpul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61488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penampang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resistansi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mengelas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, </a:t>
            </a:r>
            <a:r>
              <a:rPr lang="en-US" dirty="0" err="1" smtClean="0"/>
              <a:t>pipa</a:t>
            </a:r>
            <a:r>
              <a:rPr lang="en-US" dirty="0" smtClean="0"/>
              <a:t>, </a:t>
            </a:r>
            <a:r>
              <a:rPr lang="en-US" dirty="0" err="1" smtClean="0"/>
              <a:t>struktur</a:t>
            </a:r>
            <a:r>
              <a:rPr lang="en-US" dirty="0" smtClean="0"/>
              <a:t>, </a:t>
            </a:r>
            <a:r>
              <a:rPr lang="en-US" dirty="0" err="1" smtClean="0"/>
              <a:t>benda</a:t>
            </a:r>
            <a:r>
              <a:rPr lang="en-US" dirty="0" smtClean="0"/>
              <a:t>-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berpenampang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endParaRPr lang="en-US" dirty="0"/>
          </a:p>
        </p:txBody>
      </p:sp>
      <p:pic>
        <p:nvPicPr>
          <p:cNvPr id="3074" name="Picture 2" descr="D:\Materi\Prosman\scan prosman\scan_las\4.jpg"/>
          <p:cNvPicPr>
            <a:picLocks noChangeAspect="1" noChangeArrowheads="1"/>
          </p:cNvPicPr>
          <p:nvPr/>
        </p:nvPicPr>
        <p:blipFill>
          <a:blip r:embed="rId2"/>
          <a:srcRect r="59456" b="76042"/>
          <a:stretch>
            <a:fillRect/>
          </a:stretch>
        </p:blipFill>
        <p:spPr bwMode="auto">
          <a:xfrm>
            <a:off x="5286380" y="1428736"/>
            <a:ext cx="2796798" cy="2500330"/>
          </a:xfrm>
          <a:prstGeom prst="rect">
            <a:avLst/>
          </a:prstGeom>
          <a:noFill/>
        </p:spPr>
      </p:pic>
      <p:pic>
        <p:nvPicPr>
          <p:cNvPr id="3075" name="Picture 3" descr="D:\Materi\Prosman\scan prosman\scan_las\4.jpg"/>
          <p:cNvPicPr>
            <a:picLocks noChangeAspect="1" noChangeArrowheads="1"/>
          </p:cNvPicPr>
          <p:nvPr/>
        </p:nvPicPr>
        <p:blipFill>
          <a:blip r:embed="rId2"/>
          <a:srcRect l="53152" b="76042"/>
          <a:stretch>
            <a:fillRect/>
          </a:stretch>
        </p:blipFill>
        <p:spPr bwMode="auto">
          <a:xfrm>
            <a:off x="5214942" y="4071918"/>
            <a:ext cx="360097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Nyala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tumpul</a:t>
            </a:r>
            <a:r>
              <a:rPr lang="en-US" dirty="0" smtClean="0"/>
              <a:t>, </a:t>
            </a:r>
            <a:r>
              <a:rPr lang="en-US" dirty="0" err="1" smtClean="0"/>
              <a:t>perbedaannya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pemanasan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dilas</a:t>
            </a:r>
            <a:r>
              <a:rPr lang="en-US" dirty="0" smtClean="0"/>
              <a:t> </a:t>
            </a:r>
            <a:r>
              <a:rPr lang="en-US" dirty="0" err="1" smtClean="0"/>
              <a:t>disatukan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loncatan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perlahan-lahan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tumpul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nyala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tumpul</a:t>
            </a:r>
            <a:r>
              <a:rPr lang="en-US" dirty="0" smtClean="0"/>
              <a:t>,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,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mur</a:t>
            </a:r>
            <a:endParaRPr lang="en-US" dirty="0" smtClean="0"/>
          </a:p>
          <a:p>
            <a:r>
              <a:rPr lang="en-US" dirty="0" err="1" smtClean="0"/>
              <a:t>Keling</a:t>
            </a:r>
            <a:endParaRPr lang="en-US" dirty="0" smtClean="0"/>
          </a:p>
          <a:p>
            <a:r>
              <a:rPr lang="en-US" dirty="0" err="1" smtClean="0"/>
              <a:t>Lem</a:t>
            </a:r>
            <a:endParaRPr lang="en-US" dirty="0" smtClean="0"/>
          </a:p>
          <a:p>
            <a:r>
              <a:rPr lang="en-US" dirty="0" smtClean="0"/>
              <a:t>Las</a:t>
            </a:r>
          </a:p>
          <a:p>
            <a:r>
              <a:rPr lang="en-US" dirty="0" smtClean="0"/>
              <a:t>Solder</a:t>
            </a:r>
          </a:p>
          <a:p>
            <a:r>
              <a:rPr lang="en-US" dirty="0" err="1" smtClean="0"/>
              <a:t>Patri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Perkusi</a:t>
            </a:r>
            <a:r>
              <a:rPr lang="en-US" dirty="0" smtClean="0"/>
              <a:t> (Percussion)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busur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Benda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disambung</a:t>
            </a:r>
            <a:r>
              <a:rPr lang="en-US" dirty="0" smtClean="0"/>
              <a:t> </a:t>
            </a:r>
            <a:r>
              <a:rPr lang="en-US" dirty="0" err="1" smtClean="0"/>
              <a:t>didekatkan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bertubrukan</a:t>
            </a:r>
            <a:r>
              <a:rPr lang="en-US" dirty="0" smtClean="0"/>
              <a:t> (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impak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tembaga</a:t>
            </a:r>
            <a:r>
              <a:rPr lang="en-US" dirty="0" smtClean="0"/>
              <a:t>, </a:t>
            </a:r>
            <a:r>
              <a:rPr lang="en-US" dirty="0" err="1" smtClean="0"/>
              <a:t>alumunium</a:t>
            </a:r>
            <a:r>
              <a:rPr lang="en-US" dirty="0" smtClean="0"/>
              <a:t>,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karat,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berlainan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Busur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4143404" cy="500066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busur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pengisi</a:t>
            </a:r>
            <a:r>
              <a:rPr lang="en-US" dirty="0" smtClean="0"/>
              <a:t> </a:t>
            </a:r>
            <a:r>
              <a:rPr lang="en-US" dirty="0" err="1" smtClean="0"/>
              <a:t>dipanaskan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mencair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diendapkan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Mula-mula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timbullah</a:t>
            </a:r>
            <a:r>
              <a:rPr lang="en-US" dirty="0" smtClean="0"/>
              <a:t> </a:t>
            </a:r>
            <a:r>
              <a:rPr lang="en-US" dirty="0" err="1" smtClean="0"/>
              <a:t>busur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571900" cy="236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71941"/>
            <a:ext cx="3214710" cy="237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Busur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4344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polos</a:t>
            </a:r>
            <a:r>
              <a:rPr lang="en-US" dirty="0" smtClean="0"/>
              <a:t>, </a:t>
            </a:r>
            <a:r>
              <a:rPr lang="en-US" dirty="0" err="1" smtClean="0"/>
              <a:t>fluks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berlapis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pelindung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terak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oksida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ketidakmurnian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memperlambat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pendinginan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menstabilisir</a:t>
            </a:r>
            <a:r>
              <a:rPr lang="en-US" dirty="0" smtClean="0"/>
              <a:t> </a:t>
            </a:r>
            <a:r>
              <a:rPr lang="en-US" dirty="0" err="1" smtClean="0"/>
              <a:t>busur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Busur</a:t>
            </a:r>
            <a:r>
              <a:rPr lang="en-US" dirty="0" smtClean="0"/>
              <a:t> Gas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Gas </a:t>
            </a:r>
            <a:r>
              <a:rPr lang="en-US" dirty="0" err="1" smtClean="0"/>
              <a:t>Mulia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61488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busur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dilindungi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gas </a:t>
            </a:r>
            <a:r>
              <a:rPr lang="en-US" dirty="0" err="1" smtClean="0"/>
              <a:t>mulia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gas argon, </a:t>
            </a:r>
            <a:r>
              <a:rPr lang="en-US" dirty="0" smtClean="0"/>
              <a:t>helium,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wolfram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pengisi</a:t>
            </a:r>
            <a:r>
              <a:rPr lang="en-US" dirty="0" smtClean="0"/>
              <a:t> (Tungsten Inert Gas/TIG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357298"/>
            <a:ext cx="2857520" cy="216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86190"/>
            <a:ext cx="2928958" cy="28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Busur</a:t>
            </a:r>
            <a:r>
              <a:rPr lang="en-US" dirty="0" smtClean="0"/>
              <a:t> Gas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Gas </a:t>
            </a:r>
            <a:r>
              <a:rPr lang="en-US" dirty="0" err="1" smtClean="0"/>
              <a:t>Mulia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3757625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terumpan</a:t>
            </a:r>
            <a:r>
              <a:rPr lang="en-US" dirty="0" smtClean="0"/>
              <a:t> (Metal Inert </a:t>
            </a:r>
            <a:r>
              <a:rPr lang="en-US" dirty="0" smtClean="0"/>
              <a:t>Gas/MIG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Proses</a:t>
            </a:r>
            <a:r>
              <a:rPr lang="en-US" dirty="0" smtClean="0"/>
              <a:t> semi </a:t>
            </a:r>
            <a:r>
              <a:rPr lang="en-US" dirty="0" err="1" smtClean="0"/>
              <a:t>otomatis</a:t>
            </a:r>
            <a:r>
              <a:rPr lang="en-US" dirty="0" smtClean="0"/>
              <a:t>/</a:t>
            </a:r>
            <a:r>
              <a:rPr lang="en-US" dirty="0" err="1" smtClean="0"/>
              <a:t>otomatis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857628"/>
            <a:ext cx="2714644" cy="261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Busur</a:t>
            </a:r>
            <a:r>
              <a:rPr lang="en-US" dirty="0" smtClean="0"/>
              <a:t> </a:t>
            </a:r>
            <a:r>
              <a:rPr lang="en-US" dirty="0" err="1" smtClean="0"/>
              <a:t>Rendam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dilindungi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fluks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endParaRPr lang="en-US" dirty="0" smtClean="0"/>
          </a:p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D:\Materi\Prosman\scan prosman\scan_las\1.jpg"/>
          <p:cNvPicPr>
            <a:picLocks noChangeAspect="1" noChangeArrowheads="1"/>
          </p:cNvPicPr>
          <p:nvPr/>
        </p:nvPicPr>
        <p:blipFill>
          <a:blip r:embed="rId2"/>
          <a:srcRect l="13256" t="1042" r="17519" b="67708"/>
          <a:stretch>
            <a:fillRect/>
          </a:stretch>
        </p:blipFill>
        <p:spPr bwMode="auto">
          <a:xfrm>
            <a:off x="1785918" y="3286124"/>
            <a:ext cx="5286412" cy="337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Busur</a:t>
            </a:r>
            <a:r>
              <a:rPr lang="en-US" dirty="0" smtClean="0"/>
              <a:t> </a:t>
            </a:r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61488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busur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busur</a:t>
            </a:r>
            <a:r>
              <a:rPr lang="en-US" dirty="0" smtClean="0"/>
              <a:t> plasma yang </a:t>
            </a:r>
            <a:r>
              <a:rPr lang="en-US" dirty="0" err="1" smtClean="0"/>
              <a:t>dikonvergensikan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nosel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,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lasan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gas </a:t>
            </a:r>
            <a:r>
              <a:rPr lang="en-US" dirty="0" err="1" smtClean="0"/>
              <a:t>campuran</a:t>
            </a:r>
            <a:r>
              <a:rPr lang="en-US" dirty="0" smtClean="0"/>
              <a:t> argon, helium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5244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71924" cy="4257691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dihujami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 err="1" smtClean="0"/>
              <a:t>berkecepatan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mencair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kinetik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 err="1" smtClean="0"/>
              <a:t>dirubah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tumbukan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mengelas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super,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050" name="Picture 2" descr="D:\Materi\Prosman\scan prosman\scan_las\5.jpg"/>
          <p:cNvPicPr>
            <a:picLocks noChangeAspect="1" noChangeArrowheads="1"/>
          </p:cNvPicPr>
          <p:nvPr/>
        </p:nvPicPr>
        <p:blipFill>
          <a:blip r:embed="rId2"/>
          <a:srcRect t="21875" r="-5521" b="51042"/>
          <a:stretch>
            <a:fillRect/>
          </a:stretch>
        </p:blipFill>
        <p:spPr bwMode="auto">
          <a:xfrm>
            <a:off x="4339730" y="1714488"/>
            <a:ext cx="480427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61488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laser</a:t>
            </a:r>
          </a:p>
          <a:p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terkonsentrasi</a:t>
            </a:r>
            <a:endParaRPr lang="en-US" dirty="0" smtClean="0"/>
          </a:p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diautomasi</a:t>
            </a:r>
            <a:r>
              <a:rPr lang="en-US" dirty="0" smtClean="0"/>
              <a:t>, </a:t>
            </a:r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en-US" dirty="0" smtClean="0"/>
              <a:t>, </a:t>
            </a:r>
            <a:r>
              <a:rPr lang="en-US" dirty="0" err="1" smtClean="0"/>
              <a:t>mahal</a:t>
            </a:r>
            <a:r>
              <a:rPr lang="en-US" dirty="0" smtClean="0"/>
              <a:t>,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pendinginan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37229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Gesek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4344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gesekan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perputaran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aksial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bersinggungan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tik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plastis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menyambung</a:t>
            </a:r>
            <a:r>
              <a:rPr lang="en-US" dirty="0" smtClean="0"/>
              <a:t> </a:t>
            </a:r>
            <a:r>
              <a:rPr lang="en-US" dirty="0" err="1" smtClean="0"/>
              <a:t>poros</a:t>
            </a:r>
            <a:r>
              <a:rPr lang="en-US" dirty="0" smtClean="0"/>
              <a:t>, </a:t>
            </a:r>
            <a:r>
              <a:rPr lang="en-US" dirty="0" err="1" smtClean="0"/>
              <a:t>pipa</a:t>
            </a:r>
            <a:r>
              <a:rPr lang="en-US" dirty="0" smtClean="0"/>
              <a:t>, </a:t>
            </a:r>
            <a:r>
              <a:rPr lang="en-US" dirty="0" err="1" smtClean="0"/>
              <a:t>plastik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D:\Materi\Prosman\scan prosman\scan_las\5.jpg"/>
          <p:cNvPicPr>
            <a:picLocks noChangeAspect="1" noChangeArrowheads="1"/>
          </p:cNvPicPr>
          <p:nvPr/>
        </p:nvPicPr>
        <p:blipFill>
          <a:blip r:embed="rId2"/>
          <a:srcRect t="52083" r="6549" b="25000"/>
          <a:stretch>
            <a:fillRect/>
          </a:stretch>
        </p:blipFill>
        <p:spPr bwMode="auto">
          <a:xfrm>
            <a:off x="4492787" y="2357430"/>
            <a:ext cx="4651213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endParaRPr lang="en-US" dirty="0" smtClean="0"/>
          </a:p>
          <a:p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metalurgi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atom</a:t>
            </a:r>
          </a:p>
          <a:p>
            <a:r>
              <a:rPr lang="en-US" dirty="0" err="1" smtClean="0"/>
              <a:t>Kategori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- fusion welding</a:t>
            </a:r>
          </a:p>
          <a:p>
            <a:pPr>
              <a:buNone/>
            </a:pPr>
            <a:r>
              <a:rPr lang="en-US" dirty="0" smtClean="0"/>
              <a:t>	- solid state welding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Termit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47200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eksotermis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Thermit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 smtClean="0"/>
              <a:t>serbuk</a:t>
            </a:r>
            <a:r>
              <a:rPr lang="en-US" dirty="0" smtClean="0"/>
              <a:t> </a:t>
            </a:r>
            <a:r>
              <a:rPr lang="en-US" dirty="0" err="1" smtClean="0"/>
              <a:t>alumunium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oksida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mengelas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lain</a:t>
            </a:r>
            <a:endParaRPr lang="en-US" dirty="0"/>
          </a:p>
        </p:txBody>
      </p:sp>
      <p:pic>
        <p:nvPicPr>
          <p:cNvPr id="6146" name="Picture 2" descr="D:\Materi\Prosman\scan prosman\scan_las\6.jpg"/>
          <p:cNvPicPr>
            <a:picLocks noChangeAspect="1" noChangeArrowheads="1"/>
          </p:cNvPicPr>
          <p:nvPr/>
        </p:nvPicPr>
        <p:blipFill>
          <a:blip r:embed="rId2"/>
          <a:srcRect r="51468" b="46875"/>
          <a:stretch>
            <a:fillRect/>
          </a:stretch>
        </p:blipFill>
        <p:spPr bwMode="auto">
          <a:xfrm>
            <a:off x="5143504" y="1428736"/>
            <a:ext cx="3143272" cy="4849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Ultrasonik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4043362" cy="504351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solid state welding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getaran</a:t>
            </a:r>
            <a:r>
              <a:rPr lang="en-US" dirty="0" smtClean="0"/>
              <a:t> </a:t>
            </a:r>
            <a:r>
              <a:rPr lang="en-US" dirty="0" err="1" smtClean="0"/>
              <a:t>berfrekuensi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sejajar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. Gaya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r>
              <a:rPr lang="en-US" dirty="0" smtClean="0"/>
              <a:t> </a:t>
            </a:r>
            <a:r>
              <a:rPr lang="en-US" dirty="0" err="1" smtClean="0"/>
              <a:t>osilasi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,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oksida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3 mm.</a:t>
            </a:r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, </a:t>
            </a:r>
            <a:r>
              <a:rPr lang="en-US" dirty="0" err="1" smtClean="0"/>
              <a:t>pengemasan</a:t>
            </a:r>
            <a:r>
              <a:rPr lang="en-US" dirty="0" smtClean="0"/>
              <a:t>, </a:t>
            </a:r>
            <a:r>
              <a:rPr lang="en-US" dirty="0" err="1" smtClean="0"/>
              <a:t>penerbangan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angkasa</a:t>
            </a:r>
            <a:r>
              <a:rPr lang="en-US" dirty="0" smtClean="0"/>
              <a:t>, </a:t>
            </a:r>
            <a:r>
              <a:rPr lang="en-US" dirty="0" err="1" smtClean="0"/>
              <a:t>nuklir</a:t>
            </a:r>
            <a:endParaRPr lang="en-US" dirty="0"/>
          </a:p>
        </p:txBody>
      </p:sp>
      <p:pic>
        <p:nvPicPr>
          <p:cNvPr id="5122" name="Picture 2" descr="D:\Materi\Prosman\scan prosman\scan_las\5.jpg"/>
          <p:cNvPicPr>
            <a:picLocks noChangeAspect="1" noChangeArrowheads="1"/>
          </p:cNvPicPr>
          <p:nvPr/>
        </p:nvPicPr>
        <p:blipFill>
          <a:blip r:embed="rId2"/>
          <a:srcRect t="76042" r="4135"/>
          <a:stretch>
            <a:fillRect/>
          </a:stretch>
        </p:blipFill>
        <p:spPr bwMode="auto">
          <a:xfrm>
            <a:off x="4357686" y="2071678"/>
            <a:ext cx="48106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Ledakan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61488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ledakan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pembalutan</a:t>
            </a:r>
            <a:r>
              <a:rPr lang="en-US" dirty="0" smtClean="0"/>
              <a:t> (</a:t>
            </a:r>
            <a:r>
              <a:rPr lang="en-US" i="1" dirty="0" smtClean="0"/>
              <a:t>cladding</a:t>
            </a:r>
            <a:r>
              <a:rPr lang="en-US" dirty="0" smtClean="0"/>
              <a:t>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impak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endParaRPr lang="en-US" dirty="0" smtClean="0"/>
          </a:p>
          <a:p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ledakan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menyatukan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permukaannya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Kelebihan</a:t>
            </a:r>
            <a:r>
              <a:rPr lang="en-US" dirty="0" smtClean="0"/>
              <a:t>: </a:t>
            </a:r>
            <a:r>
              <a:rPr lang="en-US" dirty="0" err="1" smtClean="0"/>
              <a:t>sederhana</a:t>
            </a:r>
            <a:r>
              <a:rPr lang="en-US" dirty="0" smtClean="0"/>
              <a:t>,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teliti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menyatukan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Kekurangan</a:t>
            </a:r>
            <a:r>
              <a:rPr lang="en-US" dirty="0" smtClean="0"/>
              <a:t>: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ketahanan</a:t>
            </a:r>
            <a:r>
              <a:rPr lang="en-US" dirty="0" smtClean="0"/>
              <a:t> </a:t>
            </a:r>
            <a:r>
              <a:rPr lang="en-US" dirty="0" err="1" smtClean="0"/>
              <a:t>impak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disambung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en-US" dirty="0"/>
          </a:p>
        </p:txBody>
      </p:sp>
      <p:pic>
        <p:nvPicPr>
          <p:cNvPr id="4098" name="Picture 2" descr="D:\Materi\Prosman\scan prosman\scan_las\6.jpg"/>
          <p:cNvPicPr>
            <a:picLocks noChangeAspect="1" noChangeArrowheads="1"/>
          </p:cNvPicPr>
          <p:nvPr/>
        </p:nvPicPr>
        <p:blipFill>
          <a:blip r:embed="rId2"/>
          <a:srcRect l="49062" t="17042" b="54610"/>
          <a:stretch>
            <a:fillRect/>
          </a:stretch>
        </p:blipFill>
        <p:spPr bwMode="auto">
          <a:xfrm>
            <a:off x="5214943" y="1857364"/>
            <a:ext cx="3929057" cy="3081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I.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patri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A. </a:t>
            </a:r>
            <a:r>
              <a:rPr lang="en-US" dirty="0" err="1" smtClean="0"/>
              <a:t>Nyala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 </a:t>
            </a:r>
            <a:r>
              <a:rPr lang="en-US" dirty="0" err="1" smtClean="0"/>
              <a:t>Dapur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C. </a:t>
            </a:r>
            <a:r>
              <a:rPr lang="en-US" dirty="0" err="1" smtClean="0"/>
              <a:t>Induksi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D. </a:t>
            </a:r>
            <a:r>
              <a:rPr lang="en-US" dirty="0" err="1" smtClean="0"/>
              <a:t>Tahanan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E. </a:t>
            </a:r>
            <a:r>
              <a:rPr lang="en-US" dirty="0" err="1" smtClean="0"/>
              <a:t>Celup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F. Infra </a:t>
            </a:r>
            <a:r>
              <a:rPr lang="en-US" dirty="0" err="1" smtClean="0"/>
              <a:t>merah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II.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Tempa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A.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1. </a:t>
            </a:r>
            <a:r>
              <a:rPr lang="en-US" dirty="0" err="1" smtClean="0"/>
              <a:t>Rol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2. </a:t>
            </a:r>
            <a:r>
              <a:rPr lang="en-US" dirty="0" err="1" smtClean="0"/>
              <a:t>Pukul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3. Die</a:t>
            </a:r>
          </a:p>
          <a:p>
            <a:pPr lvl="1">
              <a:buNone/>
            </a:pPr>
            <a:endParaRPr lang="en-US" dirty="0" smtClean="0"/>
          </a:p>
          <a:p>
            <a:pPr lvl="1" indent="-387350">
              <a:buNone/>
              <a:tabLst>
                <a:tab pos="273050" algn="l"/>
              </a:tabLst>
            </a:pPr>
            <a:r>
              <a:rPr lang="en-US" dirty="0" smtClean="0"/>
              <a:t>III. </a:t>
            </a:r>
            <a:r>
              <a:rPr lang="en-US" dirty="0" err="1" smtClean="0"/>
              <a:t>Pengelasan</a:t>
            </a:r>
            <a:r>
              <a:rPr lang="en-US" dirty="0" smtClean="0"/>
              <a:t> Gas</a:t>
            </a:r>
          </a:p>
          <a:p>
            <a:pPr lvl="1" indent="-387350">
              <a:buNone/>
            </a:pPr>
            <a:r>
              <a:rPr lang="en-US" dirty="0" smtClean="0"/>
              <a:t> A. </a:t>
            </a:r>
            <a:r>
              <a:rPr lang="en-US" dirty="0" err="1" smtClean="0"/>
              <a:t>Udara</a:t>
            </a:r>
            <a:r>
              <a:rPr lang="en-US" dirty="0" smtClean="0"/>
              <a:t>- </a:t>
            </a:r>
            <a:r>
              <a:rPr lang="en-US" dirty="0" err="1" smtClean="0"/>
              <a:t>asetilen</a:t>
            </a:r>
            <a:endParaRPr lang="en-US" dirty="0" smtClean="0"/>
          </a:p>
          <a:p>
            <a:pPr lvl="1" indent="-387350">
              <a:buNone/>
            </a:pPr>
            <a:r>
              <a:rPr lang="en-US" dirty="0"/>
              <a:t> </a:t>
            </a:r>
            <a:r>
              <a:rPr lang="en-US" dirty="0" smtClean="0"/>
              <a:t>B. </a:t>
            </a:r>
            <a:r>
              <a:rPr lang="en-US" dirty="0" err="1" smtClean="0"/>
              <a:t>Oksiastilen</a:t>
            </a:r>
            <a:endParaRPr lang="en-US" dirty="0"/>
          </a:p>
          <a:p>
            <a:pPr lvl="1" indent="-387350">
              <a:buNone/>
            </a:pPr>
            <a:r>
              <a:rPr lang="en-US" dirty="0" smtClean="0"/>
              <a:t> C. </a:t>
            </a:r>
            <a:r>
              <a:rPr lang="en-US" dirty="0" err="1" smtClean="0"/>
              <a:t>Oksihidroge</a:t>
            </a:r>
            <a:endParaRPr lang="en-US" dirty="0" smtClean="0"/>
          </a:p>
          <a:p>
            <a:pPr lvl="1" indent="-387350">
              <a:buNone/>
            </a:pPr>
            <a:r>
              <a:rPr lang="en-US" dirty="0"/>
              <a:t> </a:t>
            </a:r>
            <a:r>
              <a:rPr lang="en-US" dirty="0" smtClean="0"/>
              <a:t>D. </a:t>
            </a:r>
            <a:r>
              <a:rPr lang="en-US" dirty="0" err="1" smtClean="0"/>
              <a:t>Tekanan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429684" cy="528641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IV.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A. </a:t>
            </a:r>
            <a:r>
              <a:rPr lang="en-US" dirty="0" err="1" smtClean="0"/>
              <a:t>Titik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 </a:t>
            </a:r>
            <a:r>
              <a:rPr lang="en-US" dirty="0" err="1" smtClean="0"/>
              <a:t>Kampuh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C. </a:t>
            </a:r>
            <a:r>
              <a:rPr lang="en-US" dirty="0" err="1" smtClean="0"/>
              <a:t>Proyeksi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D. </a:t>
            </a:r>
            <a:r>
              <a:rPr lang="en-US" dirty="0" err="1" smtClean="0"/>
              <a:t>Tumpu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E. </a:t>
            </a:r>
            <a:r>
              <a:rPr lang="en-US" dirty="0" err="1" smtClean="0"/>
              <a:t>Nyala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F. Percussion</a:t>
            </a:r>
          </a:p>
          <a:p>
            <a:endParaRPr lang="en-US" dirty="0" smtClean="0"/>
          </a:p>
          <a:p>
            <a:r>
              <a:rPr lang="en-US" dirty="0" smtClean="0"/>
              <a:t>V.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Induksi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A.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VI.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Busur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A.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endParaRPr lang="en-US" dirty="0"/>
          </a:p>
          <a:p>
            <a:pPr>
              <a:buNone/>
            </a:pPr>
            <a:r>
              <a:rPr lang="en-US" dirty="0" smtClean="0"/>
              <a:t>	 1. </a:t>
            </a:r>
            <a:r>
              <a:rPr lang="en-US" dirty="0" err="1" smtClean="0"/>
              <a:t>Terlindung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 2.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lindungan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  1. </a:t>
            </a:r>
            <a:r>
              <a:rPr lang="en-US" dirty="0" err="1" smtClean="0"/>
              <a:t>Terlindung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      a. </a:t>
            </a:r>
            <a:r>
              <a:rPr lang="en-US" dirty="0" err="1" smtClean="0"/>
              <a:t>Busur</a:t>
            </a:r>
            <a:r>
              <a:rPr lang="en-US" dirty="0" smtClean="0"/>
              <a:t> </a:t>
            </a:r>
            <a:r>
              <a:rPr lang="en-US" dirty="0" err="1" smtClean="0"/>
              <a:t>terlindung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      b..</a:t>
            </a:r>
            <a:r>
              <a:rPr lang="en-US" dirty="0" err="1" smtClean="0"/>
              <a:t>Ttik</a:t>
            </a:r>
            <a:r>
              <a:rPr lang="en-US" dirty="0" smtClean="0"/>
              <a:t> </a:t>
            </a:r>
            <a:r>
              <a:rPr lang="en-US" dirty="0" err="1" smtClean="0"/>
              <a:t>busur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c.  </a:t>
            </a:r>
            <a:r>
              <a:rPr lang="en-US" dirty="0" err="1" smtClean="0"/>
              <a:t>Hidrogen</a:t>
            </a:r>
            <a:r>
              <a:rPr lang="en-US" dirty="0" smtClean="0"/>
              <a:t> atom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d.  Gas inert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e. </a:t>
            </a:r>
            <a:r>
              <a:rPr lang="en-US" dirty="0" err="1" smtClean="0"/>
              <a:t>Busur</a:t>
            </a:r>
            <a:r>
              <a:rPr lang="en-US" dirty="0" smtClean="0"/>
              <a:t> </a:t>
            </a:r>
            <a:r>
              <a:rPr lang="en-US" dirty="0" err="1" smtClean="0"/>
              <a:t>terendam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f.  </a:t>
            </a:r>
            <a:r>
              <a:rPr lang="en-US" dirty="0" err="1" smtClean="0"/>
              <a:t>Lantak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g. </a:t>
            </a:r>
            <a:r>
              <a:rPr lang="en-US" dirty="0" err="1" smtClean="0"/>
              <a:t>Terak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82919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VII. </a:t>
            </a:r>
            <a:r>
              <a:rPr lang="en-US" dirty="0" err="1" smtClean="0"/>
              <a:t>Berkas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VIII. </a:t>
            </a:r>
            <a:r>
              <a:rPr lang="en-US" dirty="0" err="1" smtClean="0"/>
              <a:t>Pengelasan</a:t>
            </a:r>
            <a:r>
              <a:rPr lang="en-US" dirty="0" smtClean="0"/>
              <a:t> Laser</a:t>
            </a:r>
          </a:p>
          <a:p>
            <a:endParaRPr lang="en-US" dirty="0" smtClean="0"/>
          </a:p>
          <a:p>
            <a:r>
              <a:rPr lang="en-US" dirty="0" smtClean="0"/>
              <a:t>IX.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gesekan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X.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termit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A. </a:t>
            </a:r>
            <a:r>
              <a:rPr lang="en-US" dirty="0" err="1" smtClean="0"/>
              <a:t>Tekanan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XI.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XII.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A. </a:t>
            </a:r>
            <a:r>
              <a:rPr lang="en-US" dirty="0" err="1" smtClean="0"/>
              <a:t>Tekanan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 </a:t>
            </a:r>
            <a:r>
              <a:rPr lang="en-US" dirty="0" err="1" smtClean="0"/>
              <a:t>Ultrasonik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XIII. </a:t>
            </a:r>
            <a:r>
              <a:rPr lang="en-US" dirty="0" err="1" smtClean="0"/>
              <a:t>Pengelasan</a:t>
            </a:r>
            <a:r>
              <a:rPr lang="en-US" dirty="0" smtClean="0"/>
              <a:t> letup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Penyolderan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Penyolderan</a:t>
            </a:r>
            <a:r>
              <a:rPr lang="en-US" dirty="0" smtClean="0"/>
              <a:t>: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 </a:t>
            </a:r>
            <a:r>
              <a:rPr lang="en-US" dirty="0" err="1" smtClean="0"/>
              <a:t>keping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yang </a:t>
            </a:r>
            <a:r>
              <a:rPr lang="en-US" dirty="0" err="1" smtClean="0"/>
              <a:t>dituangkan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430 </a:t>
            </a:r>
            <a:r>
              <a:rPr lang="en-US" baseline="30000" dirty="0" smtClean="0"/>
              <a:t>o</a:t>
            </a:r>
            <a:r>
              <a:rPr lang="en-US" dirty="0" smtClean="0"/>
              <a:t> C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keping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timah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180-370 </a:t>
            </a:r>
            <a:r>
              <a:rPr lang="en-US" baseline="30000" dirty="0" smtClean="0"/>
              <a:t>o </a:t>
            </a:r>
            <a:r>
              <a:rPr lang="en-US" dirty="0" smtClean="0"/>
              <a:t>C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adhesi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fluks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Pemanasan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, </a:t>
            </a:r>
            <a:r>
              <a:rPr lang="en-US" dirty="0" err="1" smtClean="0"/>
              <a:t>nyala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/</a:t>
            </a:r>
            <a:r>
              <a:rPr lang="en-US" dirty="0" err="1" smtClean="0"/>
              <a:t>listrik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solder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Pematrian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528641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pematrian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(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pengisi</a:t>
            </a:r>
            <a:r>
              <a:rPr lang="en-US" dirty="0" smtClean="0"/>
              <a:t>) </a:t>
            </a:r>
            <a:r>
              <a:rPr lang="en-US" dirty="0" err="1" smtClean="0"/>
              <a:t>dialirkan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disambung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dibiarkan</a:t>
            </a:r>
            <a:r>
              <a:rPr lang="en-US" dirty="0" smtClean="0"/>
              <a:t> </a:t>
            </a:r>
            <a:r>
              <a:rPr lang="en-US" dirty="0" err="1" smtClean="0"/>
              <a:t>membeku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pengisi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430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endParaRPr lang="en-US" dirty="0" smtClean="0"/>
          </a:p>
          <a:p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kapiler</a:t>
            </a:r>
            <a:endParaRPr lang="en-US" dirty="0" smtClean="0"/>
          </a:p>
          <a:p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: </a:t>
            </a: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r>
              <a:rPr lang="en-US" dirty="0" smtClean="0"/>
              <a:t>, </a:t>
            </a:r>
            <a:r>
              <a:rPr lang="en-US" dirty="0" err="1" smtClean="0"/>
              <a:t>padua</a:t>
            </a:r>
            <a:r>
              <a:rPr lang="en-US" dirty="0" smtClean="0"/>
              <a:t> </a:t>
            </a:r>
            <a:r>
              <a:rPr lang="en-US" dirty="0" err="1" smtClean="0"/>
              <a:t>perak</a:t>
            </a:r>
            <a:r>
              <a:rPr lang="en-US" dirty="0" smtClean="0"/>
              <a:t>, </a:t>
            </a:r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alumunium</a:t>
            </a:r>
            <a:endParaRPr lang="en-US" dirty="0" smtClean="0"/>
          </a:p>
          <a:p>
            <a:r>
              <a:rPr lang="en-US" dirty="0" err="1" smtClean="0"/>
              <a:t>Keuntungan:penyambungan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berlainan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,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,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coran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Tempa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r>
              <a:rPr lang="en-US" dirty="0" err="1" smtClean="0"/>
              <a:t>tertua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pemanasan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)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ditempa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endParaRPr lang="en-US" dirty="0" smtClean="0"/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oksida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endParaRPr lang="en-US" dirty="0" smtClean="0"/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tempa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1296</Words>
  <Application>Microsoft Office PowerPoint</Application>
  <PresentationFormat>On-screen Show (4:3)</PresentationFormat>
  <Paragraphs>233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LAS</vt:lpstr>
      <vt:lpstr>Penyambungan </vt:lpstr>
      <vt:lpstr>Pengelasan</vt:lpstr>
      <vt:lpstr>Klasifikasi Proses Pengelasan*</vt:lpstr>
      <vt:lpstr>Klasifikasi Proses Pengelasan**</vt:lpstr>
      <vt:lpstr>Klasifikasi Proses Pengelasan***</vt:lpstr>
      <vt:lpstr>Penyolderan</vt:lpstr>
      <vt:lpstr>Pematrian</vt:lpstr>
      <vt:lpstr>Pengelasan Tempa</vt:lpstr>
      <vt:lpstr>Pengelasan dengan Gas  Oksiasetilen*</vt:lpstr>
      <vt:lpstr>Pengelasan dengan Gas  Oksiasetilen**</vt:lpstr>
      <vt:lpstr>Pengelasan dengan Gas  Oksihidrogen</vt:lpstr>
      <vt:lpstr>Las Gas Bertekanan</vt:lpstr>
      <vt:lpstr>Las Resistansi Listrik</vt:lpstr>
      <vt:lpstr>Las Titik (Spot Welding)</vt:lpstr>
      <vt:lpstr>Las Proyeksi</vt:lpstr>
      <vt:lpstr>Las Kampuh</vt:lpstr>
      <vt:lpstr>Las Tumpul</vt:lpstr>
      <vt:lpstr>Las Nyala</vt:lpstr>
      <vt:lpstr>Las Perkusi (Percussion)</vt:lpstr>
      <vt:lpstr>Las Busur*</vt:lpstr>
      <vt:lpstr>Las Busur**</vt:lpstr>
      <vt:lpstr>Las Busur Gas Dengan  Gas Mulia*</vt:lpstr>
      <vt:lpstr>Las Busur Gas Dengan  Gas Mulia**</vt:lpstr>
      <vt:lpstr>Las Busur Rendam</vt:lpstr>
      <vt:lpstr>Las Busur Plasma</vt:lpstr>
      <vt:lpstr>Las Listrik Berkas Elektron</vt:lpstr>
      <vt:lpstr>Las Laser</vt:lpstr>
      <vt:lpstr>Las Gesek</vt:lpstr>
      <vt:lpstr>Las Termit</vt:lpstr>
      <vt:lpstr>Las Ultrasonik</vt:lpstr>
      <vt:lpstr>Las Ledakan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</dc:title>
  <dc:creator>moi</dc:creator>
  <cp:lastModifiedBy>moi</cp:lastModifiedBy>
  <cp:revision>102</cp:revision>
  <dcterms:created xsi:type="dcterms:W3CDTF">2011-10-28T04:17:42Z</dcterms:created>
  <dcterms:modified xsi:type="dcterms:W3CDTF">2011-12-05T15:19:00Z</dcterms:modified>
</cp:coreProperties>
</file>