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0EB92-3616-4F3E-8BCC-B69F2147E7A6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FC0B5-836D-4F61-9CEE-8DA69692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6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B75D-EF61-4DCA-8011-BDD31D2F9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B75D-EF61-4DCA-8011-BDD31D2F9F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4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0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1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1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8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3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5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8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2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2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2466-6598-4E52-9FF1-554C326D934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36A4-B6EC-4B7D-9292-14CD6074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7772400" cy="5042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98"/>
                <a:gridCol w="1126140"/>
                <a:gridCol w="2671789"/>
                <a:gridCol w="1237673"/>
                <a:gridCol w="990600"/>
                <a:gridCol w="990600"/>
              </a:tblGrid>
              <a:tr h="122899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 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JENIS 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 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DISTRIBUTOR</a:t>
                      </a:r>
                      <a:endParaRPr lang="en-US" dirty="0"/>
                    </a:p>
                  </a:txBody>
                  <a:tcPr/>
                </a:tc>
              </a:tr>
              <a:tr h="2950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C-S101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deo</a:t>
                      </a:r>
                      <a:r>
                        <a:rPr lang="en-US" baseline="0" dirty="0" smtClean="0"/>
                        <a:t> smile </a:t>
                      </a:r>
                      <a:r>
                        <a:rPr lang="en-US" baseline="0" dirty="0" err="1" smtClean="0"/>
                        <a:t>freze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P-B103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</a:t>
                      </a:r>
                      <a:r>
                        <a:rPr lang="en-US" baseline="0" dirty="0" smtClean="0"/>
                        <a:t> motor </a:t>
                      </a:r>
                      <a:r>
                        <a:rPr lang="en-US" baseline="0" dirty="0" err="1" smtClean="0"/>
                        <a:t>multiguna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C-J202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 car shampoo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G-B102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 tire</a:t>
                      </a:r>
                      <a:r>
                        <a:rPr lang="en-US" baseline="0" dirty="0" smtClean="0"/>
                        <a:t> gel </a:t>
                      </a:r>
                      <a:r>
                        <a:rPr lang="en-US" baseline="0" dirty="0" err="1" smtClean="0"/>
                        <a:t>botol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P-B102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</a:t>
                      </a:r>
                      <a:r>
                        <a:rPr lang="en-US" baseline="0" dirty="0" smtClean="0"/>
                        <a:t> car wax 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C-S103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 motor shampoo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P-B101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Glade</a:t>
                      </a:r>
                      <a:r>
                        <a:rPr lang="en-US" baseline="0" dirty="0" smtClean="0"/>
                        <a:t> 2 in 1 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C-J201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deo</a:t>
                      </a:r>
                      <a:r>
                        <a:rPr lang="en-US" baseline="0" dirty="0" smtClean="0"/>
                        <a:t> smile </a:t>
                      </a:r>
                      <a:r>
                        <a:rPr lang="en-US" baseline="0" dirty="0" err="1" smtClean="0"/>
                        <a:t>freze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G-B102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Gel scented</a:t>
                      </a:r>
                      <a:r>
                        <a:rPr lang="en-US" baseline="0" dirty="0" smtClean="0"/>
                        <a:t> gel lemon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P-B102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 car wax</a:t>
                      </a:r>
                      <a:r>
                        <a:rPr lang="en-US" baseline="0" dirty="0" smtClean="0"/>
                        <a:t> 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43800" cy="9144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7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=“C”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cair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=“P”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padat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=“G”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gel</a:t>
            </a:r>
          </a:p>
          <a:p>
            <a:pPr algn="ctr">
              <a:buNone/>
            </a:pPr>
            <a:r>
              <a:rPr lang="en-US" sz="2400" b="1" dirty="0" err="1" smtClean="0"/>
              <a:t>Nama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kota</a:t>
            </a:r>
            <a:endParaRPr lang="en-US" sz="2400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S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surabaya</a:t>
            </a:r>
            <a:endParaRPr lang="en-US" sz="2400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J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jakarta</a:t>
            </a:r>
            <a:endParaRPr lang="en-US" sz="2400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B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bandung</a:t>
            </a: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Distributor</a:t>
            </a:r>
          </a:p>
          <a:p>
            <a:pPr algn="ctr">
              <a:buFont typeface="Wingdings" pitchFamily="2" charset="2"/>
              <a:buChar char="ü"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</a:t>
            </a:r>
            <a:r>
              <a:rPr lang="en-US" sz="2400" b="1" dirty="0" smtClean="0"/>
              <a:t> 01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distributor </a:t>
            </a:r>
            <a:r>
              <a:rPr lang="en-US" sz="2400" b="1" dirty="0" err="1" smtClean="0"/>
              <a:t>pusat</a:t>
            </a:r>
            <a:endParaRPr lang="en-US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</a:t>
            </a:r>
            <a:r>
              <a:rPr lang="en-US" sz="2400" b="1" dirty="0" smtClean="0"/>
              <a:t> </a:t>
            </a:r>
            <a:r>
              <a:rPr lang="en-US" sz="2400" b="1" dirty="0" smtClean="0"/>
              <a:t>02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distributor </a:t>
            </a:r>
            <a:r>
              <a:rPr lang="en-US" sz="2400" b="1" dirty="0" err="1" smtClean="0"/>
              <a:t>cabang</a:t>
            </a:r>
            <a:endParaRPr lang="en-US" sz="2400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</a:t>
            </a:r>
            <a:r>
              <a:rPr lang="en-US" sz="2400" b="1" dirty="0" smtClean="0"/>
              <a:t> </a:t>
            </a:r>
            <a:r>
              <a:rPr lang="en-US" sz="2400" b="1" dirty="0" smtClean="0"/>
              <a:t>03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distributor </a:t>
            </a:r>
            <a:r>
              <a:rPr lang="en-US" sz="2400" b="1" dirty="0" err="1" smtClean="0"/>
              <a:t>perusahaan</a:t>
            </a:r>
            <a:endParaRPr lang="en-US" sz="2400" b="1" dirty="0" smtClean="0"/>
          </a:p>
          <a:p>
            <a:pPr algn="ctr">
              <a:buFont typeface="Wingdings" pitchFamily="2" charset="2"/>
              <a:buChar char="Ø"/>
            </a:pPr>
            <a:endParaRPr lang="en-US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151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Latihan!!!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Latihan!!!</dc:title>
  <dc:creator>andris</dc:creator>
  <cp:lastModifiedBy>andris</cp:lastModifiedBy>
  <cp:revision>1</cp:revision>
  <dcterms:created xsi:type="dcterms:W3CDTF">2012-12-05T09:12:37Z</dcterms:created>
  <dcterms:modified xsi:type="dcterms:W3CDTF">2012-12-05T09:13:13Z</dcterms:modified>
</cp:coreProperties>
</file>