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2242B-F330-4002-BC17-D13B845EF68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C5E7A-69DB-4B7B-AA4E-B8154DE6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3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C5E7A-69DB-4B7B-AA4E-B8154DE684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60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C5E7A-69DB-4B7B-AA4E-B8154DE684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09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C5E7A-69DB-4B7B-AA4E-B8154DE684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44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C5E7A-69DB-4B7B-AA4E-B8154DE684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75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C5E7A-69DB-4B7B-AA4E-B8154DE684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30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C5E7A-69DB-4B7B-AA4E-B8154DE684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4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2297-12BE-414A-BE64-310E80019E00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E9D0E5-74A1-436A-BD7A-28054DE780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2297-12BE-414A-BE64-310E80019E00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D0E5-74A1-436A-BD7A-28054DE780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7E9D0E5-74A1-436A-BD7A-28054DE780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2297-12BE-414A-BE64-310E80019E00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2297-12BE-414A-BE64-310E80019E00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7E9D0E5-74A1-436A-BD7A-28054DE780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2297-12BE-414A-BE64-310E80019E00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E9D0E5-74A1-436A-BD7A-28054DE780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2162297-12BE-414A-BE64-310E80019E00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D0E5-74A1-436A-BD7A-28054DE780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2297-12BE-414A-BE64-310E80019E00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7E9D0E5-74A1-436A-BD7A-28054DE7800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2297-12BE-414A-BE64-310E80019E00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7E9D0E5-74A1-436A-BD7A-28054DE78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2297-12BE-414A-BE64-310E80019E00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E9D0E5-74A1-436A-BD7A-28054DE780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E9D0E5-74A1-436A-BD7A-28054DE7800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2297-12BE-414A-BE64-310E80019E00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7E9D0E5-74A1-436A-BD7A-28054DE7800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2162297-12BE-414A-BE64-310E80019E00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2162297-12BE-414A-BE64-310E80019E00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E9D0E5-74A1-436A-BD7A-28054DE7800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Objek</a:t>
            </a:r>
            <a:r>
              <a:rPr lang="en-US" dirty="0" smtClean="0"/>
              <a:t> string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17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76200"/>
            <a:ext cx="8229600" cy="12954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49" t="30752" r="26196" b="6292"/>
          <a:stretch/>
        </p:blipFill>
        <p:spPr bwMode="auto">
          <a:xfrm>
            <a:off x="0" y="0"/>
            <a:ext cx="9144000" cy="6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35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800" dirty="0" err="1" smtClean="0"/>
              <a:t>Inputkan</a:t>
            </a:r>
            <a:r>
              <a:rPr lang="en-US" sz="4800" dirty="0" smtClean="0"/>
              <a:t> </a:t>
            </a:r>
            <a:r>
              <a:rPr lang="en-US" sz="4800" dirty="0" err="1" smtClean="0"/>
              <a:t>nama</a:t>
            </a:r>
            <a:r>
              <a:rPr lang="en-US" sz="4800" dirty="0" smtClean="0"/>
              <a:t> </a:t>
            </a:r>
            <a:r>
              <a:rPr lang="en-US" sz="4800" dirty="0" err="1" smtClean="0"/>
              <a:t>Anda</a:t>
            </a:r>
            <a:r>
              <a:rPr lang="en-US" sz="4800" dirty="0" smtClean="0"/>
              <a:t>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Gunakan</a:t>
            </a:r>
            <a:r>
              <a:rPr lang="en-US" sz="4800" dirty="0" smtClean="0"/>
              <a:t> </a:t>
            </a:r>
            <a:r>
              <a:rPr lang="en-US" sz="4800" dirty="0" err="1" smtClean="0"/>
              <a:t>manipulasi</a:t>
            </a:r>
            <a:r>
              <a:rPr lang="en-US" sz="4800" dirty="0" smtClean="0"/>
              <a:t> </a:t>
            </a:r>
            <a:r>
              <a:rPr lang="en-US" sz="4800" dirty="0" err="1" smtClean="0"/>
              <a:t>objek</a:t>
            </a:r>
            <a:r>
              <a:rPr lang="en-US" sz="4800" dirty="0" smtClean="0"/>
              <a:t> string yang </a:t>
            </a:r>
            <a:r>
              <a:rPr lang="en-US" sz="4800" dirty="0" err="1" smtClean="0"/>
              <a:t>ada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2904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</a:t>
            </a:r>
            <a:r>
              <a:rPr lang="en-US" dirty="0" smtClean="0"/>
              <a:t> document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memanipulasi</a:t>
            </a:r>
            <a:r>
              <a:rPr lang="en-US" dirty="0" smtClean="0"/>
              <a:t> document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311538"/>
              </p:ext>
            </p:extLst>
          </p:nvPr>
        </p:nvGraphicFramePr>
        <p:xfrm>
          <a:off x="838200" y="2743200"/>
          <a:ext cx="7620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fungsi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bgcolor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Memberikan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latar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belakang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fgcolor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Memberikan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forground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huruf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Linkcolor</a:t>
                      </a:r>
                      <a:r>
                        <a:rPr lang="en-US" baseline="0" dirty="0" smtClean="0"/>
                        <a:t>=“</a:t>
                      </a:r>
                      <a:r>
                        <a:rPr lang="en-US" baseline="0" dirty="0" err="1" smtClean="0"/>
                        <a:t>warna</a:t>
                      </a:r>
                      <a:r>
                        <a:rPr lang="en-US" baseline="0" dirty="0" smtClean="0"/>
                        <a:t>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Memberikan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warna</a:t>
                      </a:r>
                      <a:r>
                        <a:rPr lang="en-US" baseline="0" dirty="0" smtClean="0"/>
                        <a:t> link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alinkcolor</a:t>
                      </a:r>
                      <a:r>
                        <a:rPr lang="en-US" dirty="0" smtClean="0"/>
                        <a:t>=“</a:t>
                      </a:r>
                      <a:r>
                        <a:rPr lang="en-US" dirty="0" err="1" smtClean="0"/>
                        <a:t>warna</a:t>
                      </a:r>
                      <a:r>
                        <a:rPr lang="en-US" dirty="0" smtClean="0"/>
                        <a:t>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Memberikan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aktif</a:t>
                      </a:r>
                      <a:r>
                        <a:rPr lang="en-US" baseline="0" dirty="0" smtClean="0"/>
                        <a:t> link.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Title=</a:t>
                      </a:r>
                      <a:r>
                        <a:rPr lang="en-US" dirty="0" err="1" smtClean="0"/>
                        <a:t>judul</a:t>
                      </a:r>
                      <a:r>
                        <a:rPr lang="en-US" baseline="0" dirty="0" smtClean="0"/>
                        <a:t> window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Memberikan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judul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</a:t>
                      </a:r>
                      <a:r>
                        <a:rPr lang="en-US" dirty="0" smtClean="0"/>
                        <a:t> window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87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&lt;H3&gt;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Document&lt;/H3&gt;&lt;</a:t>
            </a:r>
            <a:r>
              <a:rPr lang="en-US" dirty="0" err="1"/>
              <a:t>hr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&lt;SCRIPT LANGUAGE="</a:t>
            </a:r>
            <a:r>
              <a:rPr lang="en-US" dirty="0" err="1"/>
              <a:t>Javascript</a:t>
            </a:r>
            <a:r>
              <a:rPr lang="en-US" dirty="0"/>
              <a:t>" type="text/</a:t>
            </a:r>
            <a:r>
              <a:rPr lang="en-US" dirty="0" err="1"/>
              <a:t>javascript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 err="1"/>
              <a:t>nama</a:t>
            </a:r>
            <a:r>
              <a:rPr lang="en-US" dirty="0"/>
              <a:t>=prompt("</a:t>
            </a:r>
            <a:r>
              <a:rPr lang="en-US" dirty="0" err="1"/>
              <a:t>masukkan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","</a:t>
            </a:r>
            <a:r>
              <a:rPr lang="en-US" dirty="0" err="1"/>
              <a:t>nama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 err="1"/>
              <a:t>document.bgColor</a:t>
            </a:r>
            <a:r>
              <a:rPr lang="en-US" dirty="0"/>
              <a:t>="blue";</a:t>
            </a:r>
          </a:p>
          <a:p>
            <a:pPr marL="0" indent="0">
              <a:buNone/>
            </a:pPr>
            <a:r>
              <a:rPr lang="en-US" dirty="0" err="1"/>
              <a:t>document.fgColor</a:t>
            </a:r>
            <a:r>
              <a:rPr lang="en-US" dirty="0"/>
              <a:t>="red";</a:t>
            </a:r>
          </a:p>
          <a:p>
            <a:pPr marL="0" indent="0">
              <a:buNone/>
            </a:pPr>
            <a:r>
              <a:rPr lang="en-US" dirty="0" err="1"/>
              <a:t>document.title</a:t>
            </a:r>
            <a:r>
              <a:rPr lang="en-US" dirty="0"/>
              <a:t>="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Document";</a:t>
            </a:r>
          </a:p>
          <a:p>
            <a:pPr marL="0" indent="0">
              <a:buNone/>
            </a:pPr>
            <a:r>
              <a:rPr lang="en-US" dirty="0" err="1"/>
              <a:t>document.linkColor</a:t>
            </a:r>
            <a:r>
              <a:rPr lang="en-US" dirty="0"/>
              <a:t>="black";</a:t>
            </a:r>
          </a:p>
          <a:p>
            <a:pPr marL="0" indent="0">
              <a:buNone/>
            </a:pPr>
            <a:r>
              <a:rPr lang="en-US" dirty="0" err="1"/>
              <a:t>document.alinkColor</a:t>
            </a:r>
            <a:r>
              <a:rPr lang="en-US" dirty="0"/>
              <a:t>="white";</a:t>
            </a:r>
          </a:p>
          <a:p>
            <a:pPr marL="0" indent="0">
              <a:buNone/>
            </a:pPr>
            <a:r>
              <a:rPr lang="en-US" dirty="0" err="1"/>
              <a:t>namaku</a:t>
            </a:r>
            <a:r>
              <a:rPr lang="en-US" dirty="0"/>
              <a:t>=</a:t>
            </a:r>
            <a:r>
              <a:rPr lang="en-US" dirty="0" err="1"/>
              <a:t>nama.link</a:t>
            </a:r>
            <a:r>
              <a:rPr lang="en-US" dirty="0"/>
              <a:t>("radio.html");</a:t>
            </a:r>
          </a:p>
          <a:p>
            <a:pPr marL="0" indent="0">
              <a:buNone/>
            </a:pPr>
            <a:r>
              <a:rPr lang="en-US" dirty="0" err="1"/>
              <a:t>document.writeln</a:t>
            </a:r>
            <a:r>
              <a:rPr lang="en-US" dirty="0"/>
              <a:t>("</a:t>
            </a:r>
            <a:r>
              <a:rPr lang="en-US" dirty="0" err="1"/>
              <a:t>Namaku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= "+ </a:t>
            </a:r>
            <a:r>
              <a:rPr lang="en-US" dirty="0" err="1"/>
              <a:t>namaku</a:t>
            </a:r>
            <a:r>
              <a:rPr lang="en-US" dirty="0"/>
              <a:t> +'&lt;BR&gt;');</a:t>
            </a:r>
          </a:p>
          <a:p>
            <a:pPr marL="0" indent="0">
              <a:buNone/>
            </a:pPr>
            <a:r>
              <a:rPr lang="en-US" dirty="0"/>
              <a:t>&lt;/SCRIPT&gt;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578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Inputkanlah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balikkan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string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Contoh</a:t>
            </a:r>
            <a:r>
              <a:rPr lang="en-US" dirty="0" smtClean="0"/>
              <a:t> kata 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munim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yang </a:t>
            </a:r>
            <a:r>
              <a:rPr lang="en-US" dirty="0" err="1" smtClean="0"/>
              <a:t>bernilai</a:t>
            </a:r>
            <a:r>
              <a:rPr lang="en-US" dirty="0" smtClean="0"/>
              <a:t> string </a:t>
            </a:r>
            <a:r>
              <a:rPr lang="en-US" dirty="0" err="1" smtClean="0"/>
              <a:t>misalkan</a:t>
            </a:r>
            <a:r>
              <a:rPr lang="en-US" dirty="0" smtClean="0"/>
              <a:t> kata </a:t>
            </a:r>
            <a:r>
              <a:rPr lang="en-US" b="1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string </a:t>
            </a:r>
            <a:r>
              <a:rPr lang="en-US" b="1" i="1" dirty="0" err="1" smtClean="0"/>
              <a:t>mahasiswa</a:t>
            </a:r>
            <a:r>
              <a:rPr lang="en-US" b="1" i="1" dirty="0" smtClean="0"/>
              <a:t> </a:t>
            </a:r>
            <a:r>
              <a:rPr lang="en-US" dirty="0" err="1" smtClean="0"/>
              <a:t>berjumlah</a:t>
            </a:r>
            <a:r>
              <a:rPr lang="en-US" dirty="0" smtClean="0"/>
              <a:t> 3.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kata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string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berkedip</a:t>
            </a:r>
            <a:r>
              <a:rPr lang="en-US" dirty="0" smtClean="0"/>
              <a:t> </a:t>
            </a:r>
            <a:r>
              <a:rPr lang="en-US" dirty="0" err="1" smtClean="0"/>
              <a:t>kedip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string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coret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818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134</TotalTime>
  <Words>221</Words>
  <Application>Microsoft Office PowerPoint</Application>
  <PresentationFormat>On-screen Show (4:3)</PresentationFormat>
  <Paragraphs>45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Objek string dan objek document</vt:lpstr>
      <vt:lpstr>PowerPoint Presentation</vt:lpstr>
      <vt:lpstr>Latihan</vt:lpstr>
      <vt:lpstr>Objek document</vt:lpstr>
      <vt:lpstr>latihan</vt:lpstr>
      <vt:lpstr>Latihan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 string dan objek document</dc:title>
  <dc:creator>andris</dc:creator>
  <cp:lastModifiedBy>andris</cp:lastModifiedBy>
  <cp:revision>7</cp:revision>
  <dcterms:created xsi:type="dcterms:W3CDTF">2012-12-02T15:17:19Z</dcterms:created>
  <dcterms:modified xsi:type="dcterms:W3CDTF">2012-12-03T16:09:14Z</dcterms:modified>
</cp:coreProperties>
</file>