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349" r:id="rId3"/>
    <p:sldId id="325" r:id="rId4"/>
    <p:sldId id="326" r:id="rId5"/>
    <p:sldId id="327" r:id="rId6"/>
    <p:sldId id="328" r:id="rId7"/>
    <p:sldId id="329" r:id="rId8"/>
    <p:sldId id="338" r:id="rId9"/>
    <p:sldId id="351" r:id="rId10"/>
    <p:sldId id="330" r:id="rId11"/>
    <p:sldId id="331" r:id="rId12"/>
    <p:sldId id="333" r:id="rId13"/>
    <p:sldId id="334" r:id="rId14"/>
    <p:sldId id="352" r:id="rId15"/>
    <p:sldId id="335" r:id="rId16"/>
    <p:sldId id="337" r:id="rId17"/>
    <p:sldId id="339" r:id="rId18"/>
    <p:sldId id="340" r:id="rId19"/>
    <p:sldId id="341" r:id="rId20"/>
    <p:sldId id="342" r:id="rId21"/>
    <p:sldId id="343"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02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12/13/2012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2 -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72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 (Questioned)</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val="1262387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Solving Exercise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3505200" y="4495800"/>
            <a:ext cx="2590800" cy="21590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2215</TotalTime>
  <Words>882</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PowerPoint Presentation</vt:lpstr>
      <vt:lpstr>PowerPoint Presentation</vt:lpstr>
      <vt:lpstr>Reasons to Crash a Project</vt:lpstr>
      <vt:lpstr>Options for Accelerating Activities</vt:lpstr>
      <vt:lpstr>Time-Cost Trade-Offs for Crashing Activities</vt:lpstr>
      <vt:lpstr>COST OF CRASHING</vt:lpstr>
      <vt:lpstr>EXAMPLE</vt:lpstr>
      <vt:lpstr>Crashing a Project (Example)</vt:lpstr>
      <vt:lpstr>Normal Activity Network</vt:lpstr>
      <vt:lpstr>Crashing a Project (Example)</vt:lpstr>
      <vt:lpstr>Cost of Crashing Each Activity </vt:lpstr>
      <vt:lpstr>Fully Crashed Activity Network</vt:lpstr>
      <vt:lpstr>EXERCISE -1</vt:lpstr>
      <vt:lpstr>Exercise 2 - Network Model</vt:lpstr>
      <vt:lpstr>EXERCISE -2 (Questioned)</vt:lpstr>
      <vt:lpstr>Solving Exercise using Win QS - Example</vt:lpstr>
      <vt:lpstr>Solving Exercise using Win QS - Example</vt:lpstr>
      <vt:lpstr>PowerPoint Presentation</vt:lpstr>
      <vt:lpstr>PowerPoint Presentation</vt:lpstr>
      <vt:lpstr>PowerPoint Presentation</vt:lpstr>
      <vt:lpstr>PowerPoint Presentation</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Crashing</dc:title>
  <dc:creator>Universitas Komputer Indonesia</dc:creator>
  <cp:lastModifiedBy>Universitas Komputer Indonesia</cp:lastModifiedBy>
  <cp:revision>214</cp:revision>
  <dcterms:created xsi:type="dcterms:W3CDTF">2011-03-24T08:51:10Z</dcterms:created>
  <dcterms:modified xsi:type="dcterms:W3CDTF">2012-12-13T09:39:52Z</dcterms:modified>
</cp:coreProperties>
</file>