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E67196-01EB-405E-9372-462E42814E6D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8C89F5-81C3-4B22-B1A4-B2950DAE3E4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IDEOLOGI-IDEOLOGI DUNIA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7086600" cy="1219200"/>
          </a:xfrm>
        </p:spPr>
        <p:txBody>
          <a:bodyPr>
            <a:normAutofit/>
          </a:bodyPr>
          <a:lstStyle/>
          <a:p>
            <a:pPr algn="r"/>
            <a:r>
              <a:rPr lang="en-US" sz="2400" i="1" dirty="0" smtClean="0">
                <a:latin typeface="Aharoni" pitchFamily="2" charset="-79"/>
                <a:cs typeface="Aharoni" pitchFamily="2" charset="-79"/>
              </a:rPr>
              <a:t>ANDRIAS DARMAYADI, M.SI</a:t>
            </a:r>
          </a:p>
          <a:p>
            <a:pPr algn="r"/>
            <a:r>
              <a:rPr lang="en-US" sz="2400" i="1" dirty="0" smtClean="0">
                <a:latin typeface="Aharoni" pitchFamily="2" charset="-79"/>
                <a:cs typeface="Aharoni" pitchFamily="2" charset="-79"/>
              </a:rPr>
              <a:t>PENGANTAR ILMU POLITIK </a:t>
            </a:r>
            <a:endParaRPr lang="en-US" sz="2400" i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706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KAPITALISME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791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CIRI-CIRI KAPITALISME :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Pemilikan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seseorang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(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individual Ownership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sistem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kepemilikan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alat-alat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produksi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(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tanah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pabrik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mesin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sumber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dikuasai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perorangan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Prinsip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tetap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mengakui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pemilikan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berwujud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monopoli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yg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bersifat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alamiah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menyangkut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pelayanan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jasa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tetapi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tersebut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lebih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dianggap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pengecualian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bagian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pengaturan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Perekonomian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Pasar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(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market economy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prinsip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lain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sistem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perekonomian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pasar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pra-kapitalis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umumnya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perekonomian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bersifat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local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bertujuan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memenuhi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kebutuhan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sendiri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Perekonomian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pasar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sistem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didasarkan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spesialisasi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kerja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Persaingan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(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competition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ciri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pokok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lain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pasar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persaingan.dalam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perekonomian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pra-kapitalis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faktor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kebiasaan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kegunaan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menentukan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barang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jasa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berharga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banyak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orang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sama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sekali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dapat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bersaing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mereka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diluar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beberapa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jenis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pekerjaan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perdagangan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Keuntungan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(profit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keuntungan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tujuan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utama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sistem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kapitalis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2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ANARKISME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latin typeface="Aharoni" pitchFamily="2" charset="-79"/>
                <a:cs typeface="Aharoni" pitchFamily="2" charset="-79"/>
              </a:rPr>
              <a:t>Kata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berasal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kata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Yunani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anarchy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harafiah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berarti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“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pemerintahan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”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Kebebasan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individu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sepenuhnya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bisa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diwujudkan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setelah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lembaga-lembaga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penopangnya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dapat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dihancurkan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leburkan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Kekerasan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bersifat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dilakukan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senderi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individu-individu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kelompok-kelompok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organisasi-organisasi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menganut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garis-garis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besar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rencana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yg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menyeluruh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mewujudkan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anarkisme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Sebenarnya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bukanlah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ajaran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mengajarkan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kekerasan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pemikiran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zaman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i="1" dirty="0" err="1">
                <a:latin typeface="Aharoni" pitchFamily="2" charset="-79"/>
                <a:cs typeface="Aharoni" pitchFamily="2" charset="-79"/>
              </a:rPr>
              <a:t>zeno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 of </a:t>
            </a:r>
            <a:r>
              <a:rPr lang="en-US" i="1" dirty="0" err="1">
                <a:latin typeface="Aharoni" pitchFamily="2" charset="-79"/>
                <a:cs typeface="Aharoni" pitchFamily="2" charset="-79"/>
              </a:rPr>
              <a:t>citium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(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abad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336-264 SM)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beberapa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ajaran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menolak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kekerasan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zaman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Yunani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kuno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ajaran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berkembang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selama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berabad-abad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akibatnya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menjadi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pandangan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yg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ekstrim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tentang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kebebasan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individu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tentang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social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tanpa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peringkat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wewenang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7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ANARKISME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Pangkal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tolak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pemikiran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“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satu-satunya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wewenang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kekuatan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moral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keabsahan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wewenang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setiap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individu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diberikan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dirinya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”</a:t>
            </a:r>
          </a:p>
          <a:p>
            <a:pPr lvl="0"/>
            <a:r>
              <a:rPr lang="en-US" dirty="0">
                <a:latin typeface="Aharoni" pitchFamily="2" charset="-79"/>
                <a:cs typeface="Aharoni" pitchFamily="2" charset="-79"/>
              </a:rPr>
              <a:t>Rousseau “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individu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mengatur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dirinya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sendiri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dikesampingkan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dapat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diwakilkan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Pelaksanaan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hukum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bisa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saja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diwakilkan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tetapi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pembuatannya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Pembuatan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peraturan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kebijakan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istimewa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setiap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individu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merekalah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yg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kebutuhan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“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setiap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warga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pengatur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dirinya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sendiri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”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ciri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paling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lebar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posisi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kaum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1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1628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FUNGSI IDEOLOGI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838200"/>
            <a:ext cx="7520940" cy="5181600"/>
          </a:xfrm>
        </p:spPr>
        <p:txBody>
          <a:bodyPr>
            <a:noAutofit/>
          </a:bodyPr>
          <a:lstStyle/>
          <a:p>
            <a:r>
              <a:rPr lang="en-GB" sz="2000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1800" dirty="0" err="1">
                <a:latin typeface="Aharoni" pitchFamily="2" charset="-79"/>
                <a:cs typeface="Aharoni" pitchFamily="2" charset="-79"/>
              </a:rPr>
              <a:t>memberikan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pengesahan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pemerintah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 smtClean="0">
                <a:latin typeface="Aharoni" pitchFamily="2" charset="-79"/>
                <a:cs typeface="Aharoni" pitchFamily="2" charset="-79"/>
              </a:rPr>
              <a:t>membenarkan</a:t>
            </a: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 smtClean="0">
                <a:latin typeface="Aharoni" pitchFamily="2" charset="-79"/>
                <a:cs typeface="Aharoni" pitchFamily="2" charset="-79"/>
              </a:rPr>
              <a:t>adanya</a:t>
            </a: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status quo.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Tetapi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juga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bisa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digunakan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para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pembaharu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pemberontak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menyerang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status </a:t>
            </a: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quo</a:t>
            </a:r>
          </a:p>
          <a:p>
            <a:r>
              <a:rPr lang="en-GB" sz="2000" dirty="0" err="1">
                <a:latin typeface="Aharoni" pitchFamily="2" charset="-79"/>
                <a:cs typeface="Aharoni" pitchFamily="2" charset="-79"/>
              </a:rPr>
              <a:t>Ideologilah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memungkinkan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adanya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komunikasi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simbolis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antara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pemimpin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dipimpin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berjuang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bahu-membahu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demi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prinsip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bukan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pribadi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juga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pedoman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memilih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kebijakan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perilaku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 smtClean="0">
                <a:latin typeface="Aharoni" pitchFamily="2" charset="-79"/>
                <a:cs typeface="Aharoni" pitchFamily="2" charset="-79"/>
              </a:rPr>
              <a:t>politik</a:t>
            </a:r>
            <a:endParaRPr lang="en-GB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GB" sz="2000" dirty="0" err="1">
                <a:latin typeface="Aharoni" pitchFamily="2" charset="-79"/>
                <a:cs typeface="Aharoni" pitchFamily="2" charset="-79"/>
              </a:rPr>
              <a:t>I</a:t>
            </a:r>
            <a:r>
              <a:rPr lang="en-GB" sz="2000" dirty="0" err="1" smtClean="0">
                <a:latin typeface="Aharoni" pitchFamily="2" charset="-79"/>
                <a:cs typeface="Aharoni" pitchFamily="2" charset="-79"/>
              </a:rPr>
              <a:t>deologi</a:t>
            </a: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memberikan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cara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mereka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menginginkan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serta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yakin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arti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keberadaannya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tujuan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tindakannya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itu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keberhasilan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tertentu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sedikit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banyaknya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masalah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kepercayaan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lahir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keyakinan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rasional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. Dan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berlaku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sama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baik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bersifat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demokratis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000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GB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GB" sz="2200" dirty="0" err="1">
                <a:latin typeface="Aharoni" pitchFamily="2" charset="-79"/>
                <a:cs typeface="Aharoni" pitchFamily="2" charset="-79"/>
              </a:rPr>
              <a:t>otoriter</a:t>
            </a:r>
            <a:endParaRPr lang="en-US" sz="2200" dirty="0">
              <a:latin typeface="Aharoni" pitchFamily="2" charset="-79"/>
              <a:cs typeface="Aharoni" pitchFamily="2" charset="-79"/>
            </a:endParaRPr>
          </a:p>
          <a:p>
            <a:endParaRPr lang="en-US" sz="22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202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MARXISME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Ketika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kita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berbicara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mengenai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ajaran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Marxis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pikiran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kita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langsung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terarah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kajian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mengenai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teori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pemikiran-pemikiran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Marx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akhirnya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titik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temu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kajian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teori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ini</a:t>
            </a: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Menurut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karl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Marx 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mengabdi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seluruh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melainkan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melayani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–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sosial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tertentu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saja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 Negara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hakiki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alat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tangan-tangan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mempertahankan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kedudukan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mereka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sungguh-sungguh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manusiawi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yang 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bebas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penguasa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fungsi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8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MARXISME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Marx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menolak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paham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bahwa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mewakili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seluruh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Negara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dikuasai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berpihak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kelas-kelas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Tindakan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–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tindakan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selalu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menguntungkan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kelas-kelas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meskipun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kadang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–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kadang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juga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menguntungkan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-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bawah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Walaupun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mengatakan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bahwa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milik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semua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golongan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bahwa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kebijaksanaannya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demi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seluruh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namun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sebenarnya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melindungi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atas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ekonomis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Maka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menurut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Marx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termasuk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lawan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–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bawah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Negara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milik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mereka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Dari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mereka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mendapat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sesuatu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2024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KOMUNISME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S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uatu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paham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mengutamakan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persamaan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merata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tanpa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perbedaan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segala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hal</a:t>
            </a: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Komunisme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memandang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semua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bentuk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pemerintahan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sesuatu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paling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dikehendaki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semangat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manusia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kebebasan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utuh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Bahkan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komunis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paling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sempurna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beberapa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bentuk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masih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tetap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diperlukan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Komunisme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juga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lebih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rinci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Anarkisme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menyerang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akibat-akibat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pemilikan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pribadi</a:t>
            </a: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kaum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komunis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pemilikan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pribadi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dapat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membawa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ketimpangan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social,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841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KOMUNISME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CIRI-CIRI KOMUNISME :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Distribusi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pendapatan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sesuai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kebutuhan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lagi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sesuai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pekerjaan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harus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dilakukan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Tanpa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Kelas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Melemahkan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Negara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Produktivitas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sangat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tinggi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sehingga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kehidupan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makin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makmur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sejahtera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Kesadaran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Sosial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tinggi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– orang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bekerja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tanpa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perangsang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Persamaan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makin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besar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tetapi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persaman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Absolut 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Terpimpin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dikelola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asosiasi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dosen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bebas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adil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Perbedaan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diantara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pekerjaan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hilang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sehingga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pembedaan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social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antara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kota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desa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dirty="0" err="1">
                <a:latin typeface="Aharoni" pitchFamily="2" charset="-79"/>
                <a:cs typeface="Aharoni" pitchFamily="2" charset="-79"/>
              </a:rPr>
              <a:t>Tiap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orang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melakukan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pekerjaan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fisik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intelektual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kurang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lebih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sebanding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4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SOSIALISME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Aharoni" pitchFamily="2" charset="-79"/>
                <a:cs typeface="Aharoni" pitchFamily="2" charset="-79"/>
              </a:rPr>
              <a:t>Sosialisme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mendukung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sistem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mengarah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kepada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kesejahteraan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Sosialisme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aliran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digunakan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dasar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menentang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pemilikan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perorangan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Menurut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george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Lansbury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bukunya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“My England”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Sosialisme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cinta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kasih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kerja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sama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persaudaraan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setiap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masalah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kemanusiaan</a:t>
            </a: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1437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SOSIALISME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CIRI-CIRI SOSIALISME</a:t>
            </a:r>
          </a:p>
          <a:p>
            <a:pPr lvl="0"/>
            <a:r>
              <a:rPr lang="en-US" sz="2800" dirty="0" err="1">
                <a:latin typeface="Aharoni" pitchFamily="2" charset="-79"/>
                <a:cs typeface="Aharoni" pitchFamily="2" charset="-79"/>
              </a:rPr>
              <a:t>Kelas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penguasanya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memiliki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kekayaan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pribadi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2800" dirty="0" err="1">
                <a:latin typeface="Aharoni" pitchFamily="2" charset="-79"/>
                <a:cs typeface="Aharoni" pitchFamily="2" charset="-79"/>
              </a:rPr>
              <a:t>Kesejahteraan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/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Kemakmuran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milik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bersama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diatur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</a:p>
          <a:p>
            <a:pPr lvl="0"/>
            <a:r>
              <a:rPr lang="en-US" sz="2800" dirty="0" err="1">
                <a:latin typeface="Aharoni" pitchFamily="2" charset="-79"/>
                <a:cs typeface="Aharoni" pitchFamily="2" charset="-79"/>
              </a:rPr>
              <a:t>Pemusatan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ditangan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elit-elit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7750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KAPITALISME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etimologis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berasal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kata </a:t>
            </a:r>
            <a:r>
              <a:rPr lang="en-US" i="1" dirty="0">
                <a:latin typeface="Aharoni" pitchFamily="2" charset="-79"/>
                <a:cs typeface="Aharoni" pitchFamily="2" charset="-79"/>
              </a:rPr>
              <a:t>caput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artinya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Kepala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Kesejahteraan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Jadi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makna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model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seharusnya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diinterpretasikan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kesejahteraan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definisi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mulai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dikembangkan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akumulasi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keuntungan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diperoleh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setiap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transaksi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ekonomi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iterpretasi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awal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adalah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proses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pengusahan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kesejahteraan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memenuhi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kebutuhan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saat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Kapitalisme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dapat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pula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diterjemahkan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: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Sekelompok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kaum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borjuis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menguasai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roda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perekonomian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cara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menghendaki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kebebasan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mekanismenya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sendiri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serta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pencapaian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keuntungan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sebanyak-banyaknya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79321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991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IDEOLOGI-IDEOLOGI DUNIA</vt:lpstr>
      <vt:lpstr>FUNGSI IDEOLOGI</vt:lpstr>
      <vt:lpstr>MARXISME</vt:lpstr>
      <vt:lpstr>MARXISME</vt:lpstr>
      <vt:lpstr>KOMUNISME</vt:lpstr>
      <vt:lpstr>KOMUNISME</vt:lpstr>
      <vt:lpstr>SOSIALISME</vt:lpstr>
      <vt:lpstr>SOSIALISME</vt:lpstr>
      <vt:lpstr>KAPITALISME</vt:lpstr>
      <vt:lpstr>KAPITALISME</vt:lpstr>
      <vt:lpstr>ANARKISME</vt:lpstr>
      <vt:lpstr>ANARKISME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IDEOLOGI-IDEOLOGI DUNIA</dc:title>
  <dc:creator>HI-Notebook</dc:creator>
  <cp:lastModifiedBy>HI-Notebook</cp:lastModifiedBy>
  <cp:revision>7</cp:revision>
  <dcterms:created xsi:type="dcterms:W3CDTF">2012-01-02T06:12:48Z</dcterms:created>
  <dcterms:modified xsi:type="dcterms:W3CDTF">2012-01-02T06:47:24Z</dcterms:modified>
</cp:coreProperties>
</file>