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9"/>
  </p:notesMasterIdLst>
  <p:sldIdLst>
    <p:sldId id="256" r:id="rId2"/>
    <p:sldId id="257" r:id="rId3"/>
    <p:sldId id="258" r:id="rId4"/>
    <p:sldId id="265" r:id="rId5"/>
    <p:sldId id="267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4F8BBD-B4D1-44FC-844A-0E3ED3304394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212CB-338A-465F-9B50-3D498707A8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825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98980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09373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38357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044918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02948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2610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A212CB-338A-465F-9B50-3D498707A81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932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40940EA-9954-492F-BA41-20F8ADAEE0F0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940EA-9954-492F-BA41-20F8ADAEE0F0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940EA-9954-492F-BA41-20F8ADAEE0F0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940EA-9954-492F-BA41-20F8ADAEE0F0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940EA-9954-492F-BA41-20F8ADAEE0F0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940EA-9954-492F-BA41-20F8ADAEE0F0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940EA-9954-492F-BA41-20F8ADAEE0F0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940EA-9954-492F-BA41-20F8ADAEE0F0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40940EA-9954-492F-BA41-20F8ADAEE0F0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40940EA-9954-492F-BA41-20F8ADAEE0F0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40940EA-9954-492F-BA41-20F8ADAEE0F0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F40940EA-9954-492F-BA41-20F8ADAEE0F0}" type="datetimeFigureOut">
              <a:rPr lang="en-US" smtClean="0"/>
              <a:t>12/26/2012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86A07A6-2FA2-40EE-9D85-6BA8D1304F92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Kejadian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1 </a:t>
            </a:r>
            <a:r>
              <a:rPr lang="en-US" dirty="0" err="1" smtClean="0"/>
              <a:t>lanjutan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4290"/>
            <a:ext cx="8229600" cy="6429420"/>
          </a:xfrm>
        </p:spPr>
        <p:txBody>
          <a:bodyPr>
            <a:normAutofit lnSpcReduction="10000"/>
          </a:bodyPr>
          <a:lstStyle/>
          <a:p>
            <a:r>
              <a:rPr lang="en-US" sz="3000" dirty="0" err="1" smtClean="0">
                <a:solidFill>
                  <a:srgbClr val="FF0000"/>
                </a:solidFill>
              </a:rPr>
              <a:t>onLoad</a:t>
            </a:r>
            <a:r>
              <a:rPr lang="en-US" sz="3000" dirty="0" smtClean="0"/>
              <a:t>= </a:t>
            </a:r>
            <a:r>
              <a:rPr lang="en-US" sz="3000" dirty="0" err="1" smtClean="0"/>
              <a:t>Dibangkitkan</a:t>
            </a:r>
            <a:r>
              <a:rPr lang="en-US" sz="3000" dirty="0" smtClean="0"/>
              <a:t> </a:t>
            </a:r>
            <a:r>
              <a:rPr lang="en-US" sz="3000" dirty="0" err="1" smtClean="0"/>
              <a:t>bila</a:t>
            </a:r>
            <a:r>
              <a:rPr lang="en-US" sz="3000" dirty="0" smtClean="0"/>
              <a:t> </a:t>
            </a:r>
            <a:r>
              <a:rPr lang="en-US" sz="3000" dirty="0" err="1" smtClean="0"/>
              <a:t>ketika</a:t>
            </a:r>
            <a:r>
              <a:rPr lang="en-US" sz="3000" dirty="0" smtClean="0"/>
              <a:t> user </a:t>
            </a:r>
            <a:r>
              <a:rPr lang="en-US" sz="3000" dirty="0" err="1" smtClean="0"/>
              <a:t>memasuki</a:t>
            </a:r>
            <a:r>
              <a:rPr lang="en-US" sz="3000" dirty="0" smtClean="0"/>
              <a:t> </a:t>
            </a:r>
            <a:r>
              <a:rPr lang="en-US" sz="3000" dirty="0" err="1" smtClean="0"/>
              <a:t>halaman</a:t>
            </a:r>
            <a:r>
              <a:rPr lang="en-US" sz="3000" dirty="0" smtClean="0"/>
              <a:t> website</a:t>
            </a:r>
          </a:p>
          <a:p>
            <a:r>
              <a:rPr lang="en-US" sz="3000" dirty="0" err="1" smtClean="0">
                <a:solidFill>
                  <a:srgbClr val="FF0000"/>
                </a:solidFill>
              </a:rPr>
              <a:t>Onunload</a:t>
            </a:r>
            <a:r>
              <a:rPr lang="en-US" sz="3000" dirty="0" smtClean="0"/>
              <a:t>=</a:t>
            </a:r>
            <a:r>
              <a:rPr lang="en-US" sz="3000" dirty="0" err="1" smtClean="0"/>
              <a:t>dibangkitkan</a:t>
            </a:r>
            <a:r>
              <a:rPr lang="en-US" sz="3000" dirty="0" smtClean="0"/>
              <a:t> </a:t>
            </a:r>
            <a:r>
              <a:rPr lang="en-US" sz="3000" dirty="0" err="1" smtClean="0"/>
              <a:t>ketika</a:t>
            </a:r>
            <a:r>
              <a:rPr lang="en-US" sz="3000" dirty="0" smtClean="0"/>
              <a:t> user </a:t>
            </a:r>
            <a:r>
              <a:rPr lang="en-US" sz="3000" dirty="0" err="1" smtClean="0"/>
              <a:t>mengakhiri</a:t>
            </a:r>
            <a:r>
              <a:rPr lang="en-US" sz="3000" dirty="0" smtClean="0"/>
              <a:t> </a:t>
            </a:r>
            <a:r>
              <a:rPr lang="en-US" sz="3000" dirty="0" err="1" smtClean="0"/>
              <a:t>suatu</a:t>
            </a:r>
            <a:r>
              <a:rPr lang="en-US" sz="3000" dirty="0" smtClean="0"/>
              <a:t> </a:t>
            </a:r>
            <a:r>
              <a:rPr lang="en-US" sz="3000" dirty="0" err="1" smtClean="0"/>
              <a:t>halaman</a:t>
            </a:r>
            <a:r>
              <a:rPr lang="en-US" sz="3000" dirty="0" smtClean="0"/>
              <a:t> website.</a:t>
            </a:r>
            <a:endParaRPr lang="en-US" sz="3000" dirty="0" smtClean="0"/>
          </a:p>
          <a:p>
            <a:r>
              <a:rPr lang="en-US" sz="3000" dirty="0" err="1" smtClean="0">
                <a:solidFill>
                  <a:srgbClr val="FF0000"/>
                </a:solidFill>
              </a:rPr>
              <a:t>onMouseOver</a:t>
            </a:r>
            <a:r>
              <a:rPr lang="en-US" sz="3000" dirty="0" smtClean="0"/>
              <a:t>=</a:t>
            </a:r>
            <a:r>
              <a:rPr lang="en-US" sz="3000" dirty="0" err="1" smtClean="0"/>
              <a:t>Dibangkitkan</a:t>
            </a:r>
            <a:r>
              <a:rPr lang="en-US" sz="3000" dirty="0" smtClean="0"/>
              <a:t> </a:t>
            </a:r>
            <a:r>
              <a:rPr lang="en-US" sz="3000" dirty="0" err="1" smtClean="0"/>
              <a:t>bila</a:t>
            </a:r>
            <a:r>
              <a:rPr lang="en-US" sz="3000" dirty="0" smtClean="0"/>
              <a:t> </a:t>
            </a:r>
            <a:r>
              <a:rPr lang="en-US" sz="3000" dirty="0" err="1" smtClean="0"/>
              <a:t>kursor</a:t>
            </a:r>
            <a:r>
              <a:rPr lang="en-US" sz="3000" dirty="0" smtClean="0"/>
              <a:t> mouse </a:t>
            </a:r>
            <a:r>
              <a:rPr lang="en-US" sz="3000" dirty="0" err="1" smtClean="0"/>
              <a:t>berada</a:t>
            </a:r>
            <a:r>
              <a:rPr lang="en-US" sz="3000" dirty="0" smtClean="0"/>
              <a:t> di </a:t>
            </a:r>
            <a:r>
              <a:rPr lang="en-US" sz="3000" dirty="0" err="1" smtClean="0"/>
              <a:t>atas</a:t>
            </a:r>
            <a:r>
              <a:rPr lang="en-US" sz="3000" dirty="0" smtClean="0"/>
              <a:t> </a:t>
            </a:r>
            <a:r>
              <a:rPr lang="en-US" sz="3000" dirty="0" err="1" smtClean="0"/>
              <a:t>sebuah</a:t>
            </a:r>
            <a:r>
              <a:rPr lang="en-US" sz="3000" dirty="0" smtClean="0"/>
              <a:t> link </a:t>
            </a:r>
            <a:r>
              <a:rPr lang="en-US" sz="3000" dirty="0" err="1" smtClean="0"/>
              <a:t>atau</a:t>
            </a:r>
            <a:r>
              <a:rPr lang="en-US" sz="3000" dirty="0" smtClean="0"/>
              <a:t> </a:t>
            </a:r>
            <a:r>
              <a:rPr lang="en-US" sz="3000" dirty="0" err="1" smtClean="0"/>
              <a:t>daerah</a:t>
            </a:r>
            <a:r>
              <a:rPr lang="en-US" sz="3000" dirty="0" smtClean="0"/>
              <a:t> </a:t>
            </a:r>
            <a:r>
              <a:rPr lang="en-US" sz="3000" dirty="0" err="1" smtClean="0"/>
              <a:t>gambar</a:t>
            </a:r>
            <a:r>
              <a:rPr lang="en-US" sz="3000" dirty="0" smtClean="0"/>
              <a:t>.</a:t>
            </a:r>
          </a:p>
          <a:p>
            <a:r>
              <a:rPr lang="en-US" sz="3000" dirty="0" err="1" smtClean="0">
                <a:solidFill>
                  <a:srgbClr val="FF0000"/>
                </a:solidFill>
              </a:rPr>
              <a:t>onMouseOut</a:t>
            </a:r>
            <a:r>
              <a:rPr lang="en-US" sz="3000" dirty="0" smtClean="0"/>
              <a:t>=</a:t>
            </a:r>
            <a:r>
              <a:rPr lang="en-US" sz="3000" dirty="0" err="1" smtClean="0"/>
              <a:t>Dibangkitkan</a:t>
            </a:r>
            <a:r>
              <a:rPr lang="en-US" sz="3000" dirty="0" smtClean="0"/>
              <a:t> </a:t>
            </a:r>
            <a:r>
              <a:rPr lang="en-US" sz="3000" dirty="0" err="1"/>
              <a:t>bila</a:t>
            </a:r>
            <a:r>
              <a:rPr lang="en-US" sz="3000" dirty="0"/>
              <a:t> </a:t>
            </a:r>
            <a:r>
              <a:rPr lang="en-US" sz="3000" dirty="0" err="1"/>
              <a:t>kursor</a:t>
            </a:r>
            <a:r>
              <a:rPr lang="en-US" sz="3000" dirty="0"/>
              <a:t> mouse </a:t>
            </a:r>
            <a:r>
              <a:rPr lang="en-US" sz="3000" dirty="0" err="1"/>
              <a:t>berada</a:t>
            </a:r>
            <a:r>
              <a:rPr lang="en-US" sz="3000" dirty="0"/>
              <a:t> di </a:t>
            </a:r>
            <a:r>
              <a:rPr lang="en-US" sz="3000" dirty="0" err="1"/>
              <a:t>luar</a:t>
            </a:r>
            <a:r>
              <a:rPr lang="en-US" sz="3000" dirty="0"/>
              <a:t> </a:t>
            </a:r>
            <a:r>
              <a:rPr lang="en-US" sz="3000" dirty="0" err="1"/>
              <a:t>sebuah</a:t>
            </a:r>
            <a:r>
              <a:rPr lang="en-US" sz="3000" dirty="0"/>
              <a:t> link </a:t>
            </a:r>
            <a:r>
              <a:rPr lang="en-US" sz="3000" dirty="0" err="1"/>
              <a:t>atau</a:t>
            </a:r>
            <a:r>
              <a:rPr lang="en-US" sz="3000" dirty="0"/>
              <a:t> </a:t>
            </a:r>
            <a:r>
              <a:rPr lang="en-US" sz="3000" dirty="0" err="1"/>
              <a:t>daerah</a:t>
            </a:r>
            <a:r>
              <a:rPr lang="en-US" sz="3000" dirty="0"/>
              <a:t> </a:t>
            </a:r>
            <a:r>
              <a:rPr lang="en-US" sz="3000" dirty="0" err="1"/>
              <a:t>gambar</a:t>
            </a:r>
            <a:r>
              <a:rPr lang="en-US" sz="3000" dirty="0" smtClean="0"/>
              <a:t>.</a:t>
            </a:r>
          </a:p>
          <a:p>
            <a:r>
              <a:rPr lang="en-US" sz="3000" dirty="0" smtClean="0">
                <a:solidFill>
                  <a:srgbClr val="FF0000"/>
                </a:solidFill>
              </a:rPr>
              <a:t>on </a:t>
            </a:r>
            <a:r>
              <a:rPr lang="en-US" sz="3000" dirty="0">
                <a:solidFill>
                  <a:srgbClr val="FF0000"/>
                </a:solidFill>
              </a:rPr>
              <a:t>submit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/>
              <a:t>dibangkitkan</a:t>
            </a:r>
            <a:r>
              <a:rPr lang="en-US" sz="3000" dirty="0"/>
              <a:t> </a:t>
            </a:r>
            <a:r>
              <a:rPr lang="en-US" sz="3000" dirty="0" err="1"/>
              <a:t>apabila</a:t>
            </a:r>
            <a:r>
              <a:rPr lang="en-US" sz="3000" dirty="0"/>
              <a:t> </a:t>
            </a:r>
            <a:r>
              <a:rPr lang="en-US" sz="3000" dirty="0" err="1"/>
              <a:t>seorang</a:t>
            </a:r>
            <a:r>
              <a:rPr lang="en-US" sz="3000" dirty="0"/>
              <a:t> user </a:t>
            </a:r>
            <a:r>
              <a:rPr lang="en-US" sz="3000" dirty="0" err="1"/>
              <a:t>menekan</a:t>
            </a:r>
            <a:r>
              <a:rPr lang="en-US" sz="3000" dirty="0"/>
              <a:t> </a:t>
            </a:r>
            <a:r>
              <a:rPr lang="en-US" sz="3000" dirty="0" err="1"/>
              <a:t>tombol</a:t>
            </a:r>
            <a:r>
              <a:rPr lang="en-US" sz="3000" dirty="0"/>
              <a:t> submit. </a:t>
            </a:r>
            <a:r>
              <a:rPr lang="en-US" sz="3000" dirty="0" err="1"/>
              <a:t>Dengan</a:t>
            </a:r>
            <a:r>
              <a:rPr lang="en-US" sz="3000" dirty="0"/>
              <a:t> event </a:t>
            </a:r>
            <a:r>
              <a:rPr lang="en-US" sz="3000" dirty="0" err="1"/>
              <a:t>ini</a:t>
            </a:r>
            <a:r>
              <a:rPr lang="en-US" sz="3000" dirty="0"/>
              <a:t> data yang </a:t>
            </a:r>
            <a:r>
              <a:rPr lang="en-US" sz="3000" dirty="0" err="1"/>
              <a:t>diinputkan</a:t>
            </a:r>
            <a:r>
              <a:rPr lang="en-US" sz="3000" dirty="0"/>
              <a:t> </a:t>
            </a:r>
            <a:r>
              <a:rPr lang="en-US" sz="3000" dirty="0" err="1"/>
              <a:t>lewat</a:t>
            </a:r>
            <a:r>
              <a:rPr lang="en-US" sz="3000" dirty="0"/>
              <a:t> form </a:t>
            </a:r>
            <a:r>
              <a:rPr lang="en-US" sz="3000" dirty="0" err="1"/>
              <a:t>akan</a:t>
            </a:r>
            <a:r>
              <a:rPr lang="en-US" sz="3000" dirty="0"/>
              <a:t> </a:t>
            </a:r>
            <a:r>
              <a:rPr lang="en-US" sz="3000" dirty="0" err="1"/>
              <a:t>ditampilkan</a:t>
            </a:r>
            <a:endParaRPr lang="en-US" sz="3000" dirty="0"/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483245"/>
          </a:xfrm>
        </p:spPr>
        <p:txBody>
          <a:bodyPr/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Rectangle 1"/>
          <p:cNvSpPr/>
          <p:nvPr/>
        </p:nvSpPr>
        <p:spPr>
          <a:xfrm>
            <a:off x="443213" y="117693"/>
            <a:ext cx="8514577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 smtClean="0">
                <a:solidFill>
                  <a:srgbClr val="92D050"/>
                </a:solidFill>
              </a:rPr>
              <a:t>&lt;</a:t>
            </a:r>
            <a:r>
              <a:rPr lang="en-US" sz="2400" b="1" dirty="0" smtClean="0">
                <a:solidFill>
                  <a:srgbClr val="92D050"/>
                </a:solidFill>
              </a:rPr>
              <a:t>html</a:t>
            </a:r>
            <a:r>
              <a:rPr lang="en-US" sz="2400" b="1" dirty="0" smtClean="0">
                <a:solidFill>
                  <a:srgbClr val="92D050"/>
                </a:solidFill>
              </a:rPr>
              <a:t>&gt;</a:t>
            </a:r>
            <a:endParaRPr lang="en-US" sz="2400" b="1" dirty="0">
              <a:solidFill>
                <a:srgbClr val="92D050"/>
              </a:solidFill>
            </a:endParaRPr>
          </a:p>
          <a:p>
            <a:r>
              <a:rPr lang="en-US" sz="2400" b="1" dirty="0">
                <a:solidFill>
                  <a:srgbClr val="92D050"/>
                </a:solidFill>
              </a:rPr>
              <a:t>&lt;head&gt;</a:t>
            </a:r>
          </a:p>
          <a:p>
            <a:r>
              <a:rPr lang="en-US" sz="2400" b="1" dirty="0" smtClean="0">
                <a:solidFill>
                  <a:srgbClr val="92D050"/>
                </a:solidFill>
              </a:rPr>
              <a:t>&lt;</a:t>
            </a:r>
            <a:r>
              <a:rPr lang="en-US" sz="2400" b="1" dirty="0">
                <a:solidFill>
                  <a:srgbClr val="92D050"/>
                </a:solidFill>
              </a:rPr>
              <a:t>script language="JavaScript" type="text/</a:t>
            </a:r>
            <a:r>
              <a:rPr lang="en-US" sz="2400" b="1" dirty="0" err="1">
                <a:solidFill>
                  <a:srgbClr val="92D050"/>
                </a:solidFill>
              </a:rPr>
              <a:t>javascript</a:t>
            </a:r>
            <a:r>
              <a:rPr lang="en-US" sz="2400" b="1" dirty="0" smtClean="0">
                <a:solidFill>
                  <a:srgbClr val="92D050"/>
                </a:solidFill>
              </a:rPr>
              <a:t>"&gt;</a:t>
            </a:r>
          </a:p>
          <a:p>
            <a:r>
              <a:rPr lang="en-US" sz="2400" b="1" dirty="0" err="1">
                <a:solidFill>
                  <a:srgbClr val="92D050"/>
                </a:solidFill>
              </a:rPr>
              <a:t>var</a:t>
            </a:r>
            <a:r>
              <a:rPr lang="en-US" sz="2400" b="1" dirty="0">
                <a:solidFill>
                  <a:srgbClr val="92D050"/>
                </a:solidFill>
              </a:rPr>
              <a:t> </a:t>
            </a:r>
            <a:r>
              <a:rPr lang="en-US" sz="2400" b="1" dirty="0" err="1">
                <a:solidFill>
                  <a:srgbClr val="92D050"/>
                </a:solidFill>
              </a:rPr>
              <a:t>nama</a:t>
            </a:r>
            <a:r>
              <a:rPr lang="en-US" sz="2400" b="1" dirty="0">
                <a:solidFill>
                  <a:srgbClr val="92D050"/>
                </a:solidFill>
              </a:rPr>
              <a:t>=prompt(“</a:t>
            </a:r>
            <a:r>
              <a:rPr lang="en-US" sz="2400" b="1" dirty="0" err="1">
                <a:solidFill>
                  <a:srgbClr val="92D050"/>
                </a:solidFill>
              </a:rPr>
              <a:t>masukkan</a:t>
            </a:r>
            <a:r>
              <a:rPr lang="en-US" sz="2400" b="1" dirty="0">
                <a:solidFill>
                  <a:srgbClr val="92D050"/>
                </a:solidFill>
              </a:rPr>
              <a:t> </a:t>
            </a:r>
            <a:r>
              <a:rPr lang="en-US" sz="2400" b="1" dirty="0" err="1">
                <a:solidFill>
                  <a:srgbClr val="92D050"/>
                </a:solidFill>
              </a:rPr>
              <a:t>nama</a:t>
            </a:r>
            <a:r>
              <a:rPr lang="en-US" sz="2400" b="1" dirty="0">
                <a:solidFill>
                  <a:srgbClr val="92D050"/>
                </a:solidFill>
              </a:rPr>
              <a:t> </a:t>
            </a:r>
            <a:r>
              <a:rPr lang="en-US" sz="2400" b="1" dirty="0" err="1">
                <a:solidFill>
                  <a:srgbClr val="92D050"/>
                </a:solidFill>
              </a:rPr>
              <a:t>anda</a:t>
            </a:r>
            <a:r>
              <a:rPr lang="en-US" sz="2400" b="1" dirty="0">
                <a:solidFill>
                  <a:srgbClr val="92D050"/>
                </a:solidFill>
              </a:rPr>
              <a:t>”);</a:t>
            </a:r>
          </a:p>
          <a:p>
            <a:pPr>
              <a:tabLst>
                <a:tab pos="914400" algn="l"/>
              </a:tabLst>
            </a:pPr>
            <a:r>
              <a:rPr lang="en-US" sz="2400" b="1" dirty="0" smtClean="0"/>
              <a:t>	</a:t>
            </a:r>
            <a:r>
              <a:rPr lang="en-US" sz="2400" b="1" dirty="0" smtClean="0">
                <a:solidFill>
                  <a:srgbClr val="FF0000"/>
                </a:solidFill>
              </a:rPr>
              <a:t>function  </a:t>
            </a:r>
            <a:r>
              <a:rPr lang="en-US" sz="2400" b="1" dirty="0" err="1" smtClean="0">
                <a:solidFill>
                  <a:srgbClr val="FF0000"/>
                </a:solidFill>
              </a:rPr>
              <a:t>awal</a:t>
            </a:r>
            <a:r>
              <a:rPr lang="en-US" sz="2400" b="1" dirty="0" smtClean="0">
                <a:solidFill>
                  <a:srgbClr val="FF0000"/>
                </a:solidFill>
              </a:rPr>
              <a:t>()</a:t>
            </a:r>
          </a:p>
          <a:p>
            <a:pPr>
              <a:tabLst>
                <a:tab pos="9144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	{</a:t>
            </a:r>
            <a:endParaRPr lang="en-US" sz="2400" b="1" dirty="0" smtClean="0">
              <a:solidFill>
                <a:srgbClr val="FF0000"/>
              </a:solidFill>
            </a:endParaRPr>
          </a:p>
          <a:p>
            <a:pPr>
              <a:tabLst>
                <a:tab pos="914400" algn="l"/>
              </a:tabLst>
            </a:pPr>
            <a:r>
              <a:rPr lang="en-US" sz="2400" b="1" dirty="0" smtClean="0">
                <a:solidFill>
                  <a:srgbClr val="FF0000"/>
                </a:solidFill>
              </a:rPr>
              <a:t>	a</a:t>
            </a:r>
            <a:r>
              <a:rPr lang="en-US" sz="2400" b="1" dirty="0" smtClean="0">
                <a:solidFill>
                  <a:srgbClr val="FF0000"/>
                </a:solidFill>
              </a:rPr>
              <a:t>lert</a:t>
            </a:r>
            <a:r>
              <a:rPr lang="en-US" sz="2400" b="1" dirty="0" smtClean="0">
                <a:solidFill>
                  <a:srgbClr val="FF0000"/>
                </a:solidFill>
              </a:rPr>
              <a:t>(“</a:t>
            </a:r>
            <a:r>
              <a:rPr lang="en-US" sz="2400" b="1" dirty="0" err="1" smtClean="0">
                <a:solidFill>
                  <a:srgbClr val="FF0000"/>
                </a:solidFill>
              </a:rPr>
              <a:t>selamat</a:t>
            </a:r>
            <a:r>
              <a:rPr lang="en-US" sz="2400" b="1" dirty="0" smtClean="0">
                <a:solidFill>
                  <a:srgbClr val="FF0000"/>
                </a:solidFill>
              </a:rPr>
              <a:t> </a:t>
            </a:r>
            <a:r>
              <a:rPr lang="en-US" sz="2400" b="1" dirty="0" err="1" smtClean="0">
                <a:solidFill>
                  <a:srgbClr val="FF0000"/>
                </a:solidFill>
              </a:rPr>
              <a:t>datang</a:t>
            </a:r>
            <a:r>
              <a:rPr lang="en-US" sz="2400" b="1" dirty="0">
                <a:solidFill>
                  <a:srgbClr val="FF0000"/>
                </a:solidFill>
              </a:rPr>
              <a:t> </a:t>
            </a:r>
            <a:r>
              <a:rPr lang="en-US" sz="2400" b="1" dirty="0" smtClean="0">
                <a:solidFill>
                  <a:srgbClr val="FF0000"/>
                </a:solidFill>
              </a:rPr>
              <a:t>“ + </a:t>
            </a:r>
            <a:r>
              <a:rPr lang="en-US" sz="2400" b="1" dirty="0" err="1" smtClean="0">
                <a:solidFill>
                  <a:srgbClr val="FF0000"/>
                </a:solidFill>
              </a:rPr>
              <a:t>nama</a:t>
            </a:r>
            <a:r>
              <a:rPr lang="en-US" sz="2400" b="1" dirty="0" smtClean="0">
                <a:solidFill>
                  <a:srgbClr val="FF0000"/>
                </a:solidFill>
              </a:rPr>
              <a:t>);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tabLst>
                <a:tab pos="914400" algn="l"/>
              </a:tabLst>
            </a:pPr>
            <a:r>
              <a:rPr lang="en-US" sz="2400" b="1" dirty="0" smtClean="0">
                <a:solidFill>
                  <a:srgbClr val="0070C0"/>
                </a:solidFill>
              </a:rPr>
              <a:t>	}</a:t>
            </a:r>
          </a:p>
          <a:p>
            <a:pPr>
              <a:tabLst>
                <a:tab pos="465138" algn="l"/>
              </a:tabLst>
            </a:pPr>
            <a:r>
              <a:rPr lang="en-US" sz="2400" b="1" dirty="0" smtClean="0">
                <a:solidFill>
                  <a:srgbClr val="0070C0"/>
                </a:solidFill>
              </a:rPr>
              <a:t>	function </a:t>
            </a:r>
            <a:r>
              <a:rPr lang="en-US" sz="2400" b="1" dirty="0" err="1" smtClean="0">
                <a:solidFill>
                  <a:srgbClr val="0070C0"/>
                </a:solidFill>
              </a:rPr>
              <a:t>akhir</a:t>
            </a:r>
            <a:endParaRPr lang="en-US" sz="2400" b="1" dirty="0" smtClean="0">
              <a:solidFill>
                <a:srgbClr val="0070C0"/>
              </a:solidFill>
            </a:endParaRPr>
          </a:p>
          <a:p>
            <a:pPr>
              <a:tabLst>
                <a:tab pos="465138" algn="l"/>
              </a:tabLst>
            </a:pPr>
            <a:r>
              <a:rPr lang="en-US" sz="2400" b="1" dirty="0" smtClean="0">
                <a:solidFill>
                  <a:srgbClr val="0070C0"/>
                </a:solidFill>
              </a:rPr>
              <a:t>	{</a:t>
            </a:r>
          </a:p>
          <a:p>
            <a:pPr>
              <a:tabLst>
                <a:tab pos="465138" algn="l"/>
                <a:tab pos="511175" algn="l"/>
              </a:tabLst>
            </a:pPr>
            <a:r>
              <a:rPr lang="en-US" sz="2400" b="1" dirty="0" smtClean="0">
                <a:solidFill>
                  <a:srgbClr val="0070C0"/>
                </a:solidFill>
              </a:rPr>
              <a:t>	alert(“ </a:t>
            </a:r>
            <a:r>
              <a:rPr lang="en-US" sz="2400" b="1" dirty="0" err="1" smtClean="0">
                <a:solidFill>
                  <a:srgbClr val="0070C0"/>
                </a:solidFill>
              </a:rPr>
              <a:t>sampai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jumpa</a:t>
            </a:r>
            <a:r>
              <a:rPr lang="en-US" sz="2400" b="1" dirty="0" smtClean="0">
                <a:solidFill>
                  <a:srgbClr val="0070C0"/>
                </a:solidFill>
              </a:rPr>
              <a:t> </a:t>
            </a:r>
            <a:r>
              <a:rPr lang="en-US" sz="2400" b="1" dirty="0" err="1" smtClean="0">
                <a:solidFill>
                  <a:srgbClr val="0070C0"/>
                </a:solidFill>
              </a:rPr>
              <a:t>lagi</a:t>
            </a:r>
            <a:r>
              <a:rPr lang="en-US" sz="2400" b="1" dirty="0" smtClean="0">
                <a:solidFill>
                  <a:srgbClr val="0070C0"/>
                </a:solidFill>
              </a:rPr>
              <a:t>”+</a:t>
            </a:r>
            <a:r>
              <a:rPr lang="en-US" sz="2400" b="1" dirty="0" err="1" smtClean="0">
                <a:solidFill>
                  <a:srgbClr val="0070C0"/>
                </a:solidFill>
              </a:rPr>
              <a:t>nama</a:t>
            </a:r>
            <a:r>
              <a:rPr lang="en-US" sz="2400" b="1" dirty="0" smtClean="0">
                <a:solidFill>
                  <a:srgbClr val="0070C0"/>
                </a:solidFill>
              </a:rPr>
              <a:t>);</a:t>
            </a:r>
          </a:p>
          <a:p>
            <a:pPr>
              <a:tabLst>
                <a:tab pos="465138" algn="l"/>
              </a:tabLst>
            </a:pPr>
            <a:r>
              <a:rPr lang="en-US" sz="2400" b="1" dirty="0" smtClean="0">
                <a:solidFill>
                  <a:srgbClr val="0070C0"/>
                </a:solidFill>
              </a:rPr>
              <a:t>	}</a:t>
            </a:r>
            <a:endParaRPr lang="en-US" sz="2400" b="1" dirty="0">
              <a:solidFill>
                <a:srgbClr val="0070C0"/>
              </a:solidFill>
            </a:endParaRPr>
          </a:p>
          <a:p>
            <a:r>
              <a:rPr lang="en-US" sz="2400" b="1" dirty="0">
                <a:solidFill>
                  <a:srgbClr val="92D050"/>
                </a:solidFill>
              </a:rPr>
              <a:t>&lt;/script&gt;</a:t>
            </a:r>
          </a:p>
          <a:p>
            <a:r>
              <a:rPr lang="en-US" sz="2400" b="1" dirty="0">
                <a:solidFill>
                  <a:srgbClr val="92D050"/>
                </a:solidFill>
              </a:rPr>
              <a:t>&lt;/head</a:t>
            </a:r>
            <a:r>
              <a:rPr lang="en-US" sz="2400" b="1" dirty="0" smtClean="0">
                <a:solidFill>
                  <a:srgbClr val="92D050"/>
                </a:solidFill>
              </a:rPr>
              <a:t>&gt;</a:t>
            </a:r>
            <a:endParaRPr lang="en-US" sz="2400" b="1" dirty="0">
              <a:solidFill>
                <a:srgbClr val="92D050"/>
              </a:solidFill>
            </a:endParaRPr>
          </a:p>
          <a:p>
            <a:r>
              <a:rPr lang="en-US" sz="2400" b="1" dirty="0" smtClean="0">
                <a:solidFill>
                  <a:srgbClr val="92D050"/>
                </a:solidFill>
              </a:rPr>
              <a:t>&lt;body </a:t>
            </a:r>
            <a:r>
              <a:rPr lang="en-US" sz="2400" b="1" dirty="0" err="1" smtClean="0">
                <a:solidFill>
                  <a:srgbClr val="92D050"/>
                </a:solidFill>
              </a:rPr>
              <a:t>onload</a:t>
            </a:r>
            <a:r>
              <a:rPr lang="en-US" sz="2400" b="1" dirty="0" smtClean="0">
                <a:solidFill>
                  <a:srgbClr val="92D050"/>
                </a:solidFill>
              </a:rPr>
              <a:t>=“</a:t>
            </a:r>
            <a:r>
              <a:rPr lang="en-US" sz="2400" b="1" dirty="0" err="1" smtClean="0">
                <a:solidFill>
                  <a:srgbClr val="92D050"/>
                </a:solidFill>
              </a:rPr>
              <a:t>tekan</a:t>
            </a:r>
            <a:r>
              <a:rPr lang="en-US" sz="2400" b="1" dirty="0" smtClean="0">
                <a:solidFill>
                  <a:srgbClr val="92D050"/>
                </a:solidFill>
              </a:rPr>
              <a:t>()” </a:t>
            </a:r>
            <a:r>
              <a:rPr lang="en-US" sz="2400" b="1" dirty="0" err="1" smtClean="0">
                <a:solidFill>
                  <a:srgbClr val="92D050"/>
                </a:solidFill>
              </a:rPr>
              <a:t>onunload</a:t>
            </a:r>
            <a:r>
              <a:rPr lang="en-US" sz="2400" b="1" dirty="0" smtClean="0">
                <a:solidFill>
                  <a:srgbClr val="92D050"/>
                </a:solidFill>
              </a:rPr>
              <a:t>=“</a:t>
            </a:r>
            <a:r>
              <a:rPr lang="en-US" sz="2400" b="1" dirty="0" err="1" smtClean="0">
                <a:solidFill>
                  <a:srgbClr val="92D050"/>
                </a:solidFill>
              </a:rPr>
              <a:t>akhir</a:t>
            </a:r>
            <a:r>
              <a:rPr lang="en-US" sz="2400" b="1" dirty="0" smtClean="0">
                <a:solidFill>
                  <a:srgbClr val="92D050"/>
                </a:solidFill>
              </a:rPr>
              <a:t>()”&gt;</a:t>
            </a:r>
            <a:endParaRPr lang="en-US" sz="2400" b="1" dirty="0" smtClean="0">
              <a:solidFill>
                <a:srgbClr val="92D050"/>
              </a:solidFill>
            </a:endParaRPr>
          </a:p>
          <a:p>
            <a:r>
              <a:rPr lang="en-US" sz="2400" b="1" dirty="0" smtClean="0">
                <a:solidFill>
                  <a:srgbClr val="92D050"/>
                </a:solidFill>
              </a:rPr>
              <a:t>&lt;/body&gt;</a:t>
            </a:r>
          </a:p>
          <a:p>
            <a:r>
              <a:rPr lang="en-US" sz="2400" b="1" dirty="0" smtClean="0">
                <a:solidFill>
                  <a:srgbClr val="92D050"/>
                </a:solidFill>
              </a:rPr>
              <a:t>&lt;/html&gt;</a:t>
            </a:r>
          </a:p>
          <a:p>
            <a:endParaRPr lang="en-US" sz="2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260648"/>
            <a:ext cx="8568952" cy="6408712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&lt;html&gt;&lt;head&gt;</a:t>
            </a:r>
          </a:p>
          <a:p>
            <a:pPr marL="109728" indent="0"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&lt;script language=“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javascript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”  type=“text/</a:t>
            </a:r>
            <a:r>
              <a:rPr lang="en-US" sz="2000" b="1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javascript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”&gt;</a:t>
            </a:r>
          </a:p>
          <a:p>
            <a:pPr marL="109728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f</a:t>
            </a:r>
            <a:r>
              <a:rPr lang="en-US" sz="2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unction </a:t>
            </a:r>
            <a:r>
              <a:rPr lang="en-US" sz="2000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tekan</a:t>
            </a:r>
            <a:r>
              <a:rPr lang="en-US" sz="2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(){</a:t>
            </a:r>
          </a:p>
          <a:p>
            <a:pPr marL="109728" indent="0">
              <a:buNone/>
            </a:pPr>
            <a:r>
              <a:rPr lang="en-US" sz="2000" b="1" dirty="0" err="1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v</a:t>
            </a:r>
            <a:r>
              <a:rPr lang="en-US" sz="2000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ar</a:t>
            </a:r>
            <a:r>
              <a:rPr lang="en-US" sz="2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nilai</a:t>
            </a:r>
            <a:r>
              <a:rPr lang="en-US" sz="2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=</a:t>
            </a:r>
            <a:r>
              <a:rPr lang="en-US" sz="2000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document.f.key.value</a:t>
            </a:r>
            <a:r>
              <a:rPr lang="en-US" sz="2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;</a:t>
            </a:r>
          </a:p>
          <a:p>
            <a:pPr marL="109728" indent="0">
              <a:buNone/>
            </a:pPr>
            <a:r>
              <a:rPr lang="en-US" sz="2000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a</a:t>
            </a:r>
            <a:r>
              <a:rPr lang="en-US" sz="2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lert(“</a:t>
            </a:r>
            <a:r>
              <a:rPr lang="en-US" sz="2000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nilai</a:t>
            </a:r>
            <a:r>
              <a:rPr lang="en-US" sz="2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yang </a:t>
            </a:r>
            <a:r>
              <a:rPr lang="en-US" sz="2000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ada</a:t>
            </a:r>
            <a:r>
              <a:rPr lang="en-US" sz="2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masukkan</a:t>
            </a:r>
            <a:r>
              <a:rPr lang="en-US" sz="2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adalah</a:t>
            </a:r>
            <a:r>
              <a:rPr lang="en-US" sz="2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 “+ </a:t>
            </a:r>
            <a:r>
              <a:rPr lang="en-US" sz="2000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nilai</a:t>
            </a:r>
            <a:r>
              <a:rPr lang="en-US" sz="24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);}</a:t>
            </a:r>
            <a:endParaRPr lang="en-US" sz="2000" b="1" dirty="0" smtClean="0">
              <a:solidFill>
                <a:srgbClr val="FF0000"/>
              </a:solidFill>
              <a:latin typeface="Batang" pitchFamily="18" charset="-127"/>
              <a:ea typeface="Batang" pitchFamily="18" charset="-127"/>
            </a:endParaRPr>
          </a:p>
          <a:p>
            <a:pPr marL="109728" indent="0">
              <a:buNone/>
            </a:pPr>
            <a:r>
              <a:rPr lang="en-US" sz="2000" b="1" dirty="0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&lt;/script&gt;&lt;/head&gt;</a:t>
            </a:r>
          </a:p>
          <a:p>
            <a:pPr marL="109728" indent="0"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&lt;body&gt;</a:t>
            </a:r>
          </a:p>
          <a:p>
            <a:pPr marL="109728" indent="0">
              <a:buNone/>
            </a:pP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&lt;form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name=f 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onSubmit</a:t>
            </a:r>
            <a:r>
              <a:rPr lang="en-US" sz="2000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="</a:t>
            </a:r>
            <a:r>
              <a:rPr lang="en-US" sz="2000" b="1" dirty="0" err="1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tekan</a:t>
            </a:r>
            <a:r>
              <a:rPr lang="en-US" sz="2000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()"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&gt;</a:t>
            </a:r>
          </a:p>
          <a:p>
            <a:pPr marL="109728" indent="0"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&lt;center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&gt; &lt;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table border=0&gt;</a:t>
            </a:r>
          </a:p>
          <a:p>
            <a:pPr marL="109728" indent="0"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&lt;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tr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&gt; &lt;td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colspan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=3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bgcolor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=red&gt;</a:t>
            </a:r>
          </a:p>
          <a:p>
            <a:pPr marL="109728" indent="0"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&lt;h1 align=center&gt;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Nilai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yang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dicari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adalah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&lt;/h1&gt;</a:t>
            </a:r>
          </a:p>
          <a:p>
            <a:pPr marL="109728" indent="0"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&lt;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hr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color=black size=4&gt;&lt;/td&gt; &lt;/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tr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&gt;</a:t>
            </a:r>
          </a:p>
          <a:p>
            <a:pPr marL="109728" indent="0"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&lt;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tr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&gt; &lt;td&gt; &lt;input type=text name=key size=40&gt;</a:t>
            </a:r>
          </a:p>
          <a:p>
            <a:pPr marL="109728" indent="0"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&lt;td&gt; </a:t>
            </a:r>
            <a:r>
              <a:rPr lang="en-US" sz="2000" b="1" dirty="0">
                <a:solidFill>
                  <a:srgbClr val="FF0000"/>
                </a:solidFill>
                <a:latin typeface="Batang" pitchFamily="18" charset="-127"/>
                <a:ea typeface="Batang" pitchFamily="18" charset="-127"/>
              </a:rPr>
              <a:t>&lt;input type=submit 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value=submit&gt; &lt;input type=reset value=reset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&gt;&lt;/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td&gt; &lt;/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tr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&gt;</a:t>
            </a:r>
          </a:p>
          <a:p>
            <a:pPr marL="109728" indent="0"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&lt;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tr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&gt; &lt;td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colspan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=3 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bgcolor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=red&gt;</a:t>
            </a:r>
          </a:p>
          <a:p>
            <a:pPr marL="109728" indent="0"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&lt;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hr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 color=black size=4&gt;&lt;/td&gt; &lt;/</a:t>
            </a:r>
            <a:r>
              <a:rPr lang="en-US" sz="2000" b="1" dirty="0" err="1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tr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&gt;</a:t>
            </a:r>
          </a:p>
          <a:p>
            <a:pPr marL="109728" indent="0">
              <a:buNone/>
            </a:pP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&lt;/center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&gt;&lt;/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table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&gt;&lt;/</a:t>
            </a:r>
            <a:r>
              <a:rPr lang="en-US" sz="2000" b="1" dirty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form</a:t>
            </a:r>
            <a:r>
              <a:rPr lang="en-US" sz="2000" b="1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Batang" pitchFamily="18" charset="-127"/>
                <a:ea typeface="Batang" pitchFamily="18" charset="-127"/>
              </a:rPr>
              <a:t>&gt;&lt;/body&gt;&lt;/html</a:t>
            </a:r>
            <a:r>
              <a:rPr lang="en-US" sz="2000" b="1" dirty="0" smtClean="0">
                <a:solidFill>
                  <a:srgbClr val="FFC000"/>
                </a:solidFill>
                <a:latin typeface="Batang" pitchFamily="18" charset="-127"/>
                <a:ea typeface="Batang" pitchFamily="18" charset="-127"/>
              </a:rPr>
              <a:t>&gt;</a:t>
            </a:r>
            <a:endParaRPr lang="en-US" sz="2000" b="1" dirty="0">
              <a:solidFill>
                <a:srgbClr val="FFC000"/>
              </a:solidFill>
              <a:latin typeface="Batang" pitchFamily="18" charset="-127"/>
              <a:ea typeface="Batang" pitchFamily="18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88688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251520" y="188640"/>
            <a:ext cx="8424936" cy="6480720"/>
          </a:xfrm>
        </p:spPr>
        <p:txBody>
          <a:bodyPr>
            <a:noAutofit/>
          </a:bodyPr>
          <a:lstStyle/>
          <a:p>
            <a:pPr marL="109728" indent="0">
              <a:buNone/>
            </a:pPr>
            <a:r>
              <a:rPr lang="en-US" sz="1600" b="1" dirty="0"/>
              <a:t>&lt;html&gt; &lt;head&gt;</a:t>
            </a:r>
          </a:p>
          <a:p>
            <a:pPr marL="109728" indent="0">
              <a:buNone/>
            </a:pPr>
            <a:r>
              <a:rPr lang="en-US" sz="1600" b="1" dirty="0"/>
              <a:t>&lt;script language</a:t>
            </a:r>
            <a:r>
              <a:rPr lang="en-US" sz="1600" b="1" dirty="0" smtClean="0"/>
              <a:t>=""=“</a:t>
            </a:r>
            <a:r>
              <a:rPr lang="en-US" sz="1600" b="1" dirty="0" err="1" smtClean="0"/>
              <a:t>javascript</a:t>
            </a:r>
            <a:r>
              <a:rPr lang="en-US" sz="1600" b="1" dirty="0"/>
              <a:t>" type="text/</a:t>
            </a:r>
            <a:r>
              <a:rPr lang="en-US" sz="1600" b="1" dirty="0" err="1"/>
              <a:t>javascript</a:t>
            </a:r>
            <a:r>
              <a:rPr lang="en-US" sz="1600" b="1" dirty="0"/>
              <a:t>"&gt;</a:t>
            </a:r>
          </a:p>
          <a:p>
            <a:pPr marL="109728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function gambar1() { </a:t>
            </a:r>
          </a:p>
          <a:p>
            <a:pPr marL="109728" indent="0">
              <a:buNone/>
            </a:pPr>
            <a:r>
              <a:rPr lang="en-US" sz="1600" b="1" dirty="0" err="1" smtClean="0">
                <a:solidFill>
                  <a:srgbClr val="FF0000"/>
                </a:solidFill>
              </a:rPr>
              <a:t>document.f.pilih.src</a:t>
            </a:r>
            <a:r>
              <a:rPr lang="en-US" sz="1600" b="1" dirty="0">
                <a:solidFill>
                  <a:srgbClr val="FF0000"/>
                </a:solidFill>
              </a:rPr>
              <a:t>="gif.gif" ;}</a:t>
            </a:r>
          </a:p>
          <a:p>
            <a:pPr marL="109728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function gambar2(){ </a:t>
            </a:r>
          </a:p>
          <a:p>
            <a:pPr marL="109728" indent="0">
              <a:buNone/>
            </a:pPr>
            <a:r>
              <a:rPr lang="en-US" sz="1600" b="1" dirty="0" err="1" smtClean="0">
                <a:solidFill>
                  <a:srgbClr val="FF0000"/>
                </a:solidFill>
              </a:rPr>
              <a:t>document.f.pilih.src</a:t>
            </a:r>
            <a:r>
              <a:rPr lang="en-US" sz="1600" b="1" dirty="0">
                <a:solidFill>
                  <a:srgbClr val="FF0000"/>
                </a:solidFill>
              </a:rPr>
              <a:t>="animated-autumn-leaves-bkgrd1.gif";}</a:t>
            </a:r>
          </a:p>
          <a:p>
            <a:pPr marL="109728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&lt;/script&gt;&lt;/head&gt;</a:t>
            </a:r>
          </a:p>
          <a:p>
            <a:pPr marL="109728" indent="0">
              <a:buNone/>
            </a:pPr>
            <a:r>
              <a:rPr lang="en-US" sz="1600" b="1" dirty="0"/>
              <a:t>&lt;body&gt;</a:t>
            </a:r>
          </a:p>
          <a:p>
            <a:pPr marL="109728" indent="0">
              <a:buNone/>
            </a:pPr>
            <a:r>
              <a:rPr lang="en-US" sz="1600" b="1" dirty="0"/>
              <a:t>&lt;h1 align="center"&gt;</a:t>
            </a:r>
            <a:r>
              <a:rPr lang="en-US" sz="1600" b="1" dirty="0" err="1"/>
              <a:t>Latihan</a:t>
            </a:r>
            <a:r>
              <a:rPr lang="en-US" sz="1600" b="1" dirty="0"/>
              <a:t> Event </a:t>
            </a:r>
            <a:r>
              <a:rPr lang="en-US" sz="1600" b="1" dirty="0" err="1"/>
              <a:t>OnMouseOver</a:t>
            </a:r>
            <a:r>
              <a:rPr lang="en-US" sz="1600" b="1" dirty="0"/>
              <a:t> </a:t>
            </a:r>
            <a:r>
              <a:rPr lang="en-US" sz="1600" b="1" dirty="0" err="1"/>
              <a:t>dan</a:t>
            </a:r>
            <a:r>
              <a:rPr lang="en-US" sz="1600" b="1" dirty="0"/>
              <a:t> </a:t>
            </a:r>
            <a:r>
              <a:rPr lang="en-US" sz="1600" b="1" dirty="0" err="1"/>
              <a:t>OnMouseOut</a:t>
            </a:r>
            <a:r>
              <a:rPr lang="en-US" sz="1600" b="1" dirty="0"/>
              <a:t>&lt;/h1&gt; </a:t>
            </a:r>
          </a:p>
          <a:p>
            <a:pPr marL="109728" indent="0">
              <a:buNone/>
            </a:pPr>
            <a:r>
              <a:rPr lang="en-US" sz="1600" b="1" dirty="0"/>
              <a:t>&lt;</a:t>
            </a:r>
            <a:r>
              <a:rPr lang="en-US" sz="1600" b="1" dirty="0" err="1"/>
              <a:t>hr</a:t>
            </a:r>
            <a:r>
              <a:rPr lang="en-US" sz="1600" b="1" dirty="0"/>
              <a:t> width="600" color="black" </a:t>
            </a:r>
            <a:r>
              <a:rPr lang="en-US" sz="1600" b="1" dirty="0" err="1"/>
              <a:t>noshade</a:t>
            </a:r>
            <a:r>
              <a:rPr lang="en-US" sz="1600" b="1" dirty="0"/>
              <a:t> size="10"&gt;</a:t>
            </a:r>
          </a:p>
          <a:p>
            <a:pPr marL="109728" indent="0">
              <a:buNone/>
            </a:pPr>
            <a:r>
              <a:rPr lang="en-US" sz="1600" b="1" dirty="0"/>
              <a:t>&lt;font face="</a:t>
            </a:r>
            <a:r>
              <a:rPr lang="en-US" sz="1600" b="1" dirty="0" err="1"/>
              <a:t>arial</a:t>
            </a:r>
            <a:r>
              <a:rPr lang="en-US" sz="1600" b="1" dirty="0"/>
              <a:t>"&gt; &lt;h3 align="center"&gt;SELAMAT DATANG&lt;/h3&gt;</a:t>
            </a:r>
          </a:p>
          <a:p>
            <a:pPr marL="109728" indent="0">
              <a:buNone/>
            </a:pPr>
            <a:r>
              <a:rPr lang="en-US" sz="1600" b="1" dirty="0"/>
              <a:t>&lt;center&gt;</a:t>
            </a:r>
          </a:p>
          <a:p>
            <a:pPr marL="109728" indent="0">
              <a:buNone/>
            </a:pPr>
            <a:r>
              <a:rPr lang="en-US" sz="1600" b="1" dirty="0"/>
              <a:t>&lt;form name="f"&gt;</a:t>
            </a:r>
          </a:p>
          <a:p>
            <a:pPr marL="109728" indent="0">
              <a:buNone/>
            </a:pPr>
            <a:r>
              <a:rPr lang="en-US" sz="1600" b="1" dirty="0"/>
              <a:t>&lt;</a:t>
            </a:r>
            <a:r>
              <a:rPr lang="en-US" sz="1600" b="1" dirty="0" err="1"/>
              <a:t>img</a:t>
            </a:r>
            <a:r>
              <a:rPr lang="en-US" sz="1600" b="1" dirty="0"/>
              <a:t> name</a:t>
            </a:r>
            <a:r>
              <a:rPr lang="en-US" sz="1600" b="1" dirty="0" smtClean="0"/>
              <a:t>=“</a:t>
            </a:r>
            <a:r>
              <a:rPr lang="en-US" sz="1600" b="1" dirty="0" err="1" smtClean="0"/>
              <a:t>gambar</a:t>
            </a:r>
            <a:r>
              <a:rPr lang="en-US" sz="1600" b="1" dirty="0" smtClean="0"/>
              <a:t>" </a:t>
            </a:r>
            <a:r>
              <a:rPr lang="en-US" sz="1600" b="1" dirty="0" err="1"/>
              <a:t>src</a:t>
            </a:r>
            <a:r>
              <a:rPr lang="en-US" sz="1600" b="1" dirty="0"/>
              <a:t>="epibesdaydear.gif" </a:t>
            </a:r>
            <a:r>
              <a:rPr lang="en-US" sz="1600" b="1" dirty="0" err="1">
                <a:solidFill>
                  <a:srgbClr val="FF0000"/>
                </a:solidFill>
              </a:rPr>
              <a:t>onmouseover</a:t>
            </a:r>
            <a:r>
              <a:rPr lang="en-US" sz="1600" b="1" dirty="0">
                <a:solidFill>
                  <a:srgbClr val="FF0000"/>
                </a:solidFill>
              </a:rPr>
              <a:t>="</a:t>
            </a:r>
            <a:r>
              <a:rPr lang="en-US" sz="1600" b="1" dirty="0" err="1" smtClean="0">
                <a:solidFill>
                  <a:srgbClr val="FF0000"/>
                </a:solidFill>
              </a:rPr>
              <a:t>document.gambar.src</a:t>
            </a:r>
            <a:r>
              <a:rPr lang="en-US" sz="1600" b="1" dirty="0">
                <a:solidFill>
                  <a:srgbClr val="FF0000"/>
                </a:solidFill>
              </a:rPr>
              <a:t>='jadi.gif'"</a:t>
            </a:r>
          </a:p>
          <a:p>
            <a:pPr marL="109728" indent="0">
              <a:buNone/>
            </a:pPr>
            <a:r>
              <a:rPr lang="en-US" sz="1600" b="1" dirty="0" err="1">
                <a:solidFill>
                  <a:srgbClr val="FF0000"/>
                </a:solidFill>
              </a:rPr>
              <a:t>onmouseout</a:t>
            </a:r>
            <a:r>
              <a:rPr lang="en-US" sz="1600" b="1" dirty="0">
                <a:solidFill>
                  <a:srgbClr val="FF0000"/>
                </a:solidFill>
              </a:rPr>
              <a:t>="</a:t>
            </a:r>
            <a:r>
              <a:rPr lang="en-US" sz="1600" b="1" dirty="0" err="1" smtClean="0">
                <a:solidFill>
                  <a:srgbClr val="FF0000"/>
                </a:solidFill>
              </a:rPr>
              <a:t>document.gambar.src</a:t>
            </a:r>
            <a:r>
              <a:rPr lang="en-US" sz="1600" b="1" dirty="0">
                <a:solidFill>
                  <a:srgbClr val="FF0000"/>
                </a:solidFill>
              </a:rPr>
              <a:t>='epibesdaydear.gif'"</a:t>
            </a:r>
            <a:r>
              <a:rPr lang="en-US" sz="1600" b="1" dirty="0"/>
              <a:t>&gt;</a:t>
            </a:r>
          </a:p>
          <a:p>
            <a:pPr marL="109728" indent="0">
              <a:buNone/>
            </a:pPr>
            <a:r>
              <a:rPr lang="en-US" sz="1600" b="1" dirty="0"/>
              <a:t>&lt;h4 align="center"&gt;</a:t>
            </a:r>
            <a:r>
              <a:rPr lang="en-US" sz="1600" b="1" dirty="0" err="1"/>
              <a:t>Tunjuk</a:t>
            </a:r>
            <a:r>
              <a:rPr lang="en-US" sz="1600" b="1" dirty="0"/>
              <a:t> </a:t>
            </a:r>
            <a:r>
              <a:rPr lang="en-US" sz="1600" b="1" dirty="0" err="1"/>
              <a:t>gambar</a:t>
            </a:r>
            <a:r>
              <a:rPr lang="en-US" sz="1600" b="1" dirty="0"/>
              <a:t> </a:t>
            </a:r>
            <a:r>
              <a:rPr lang="en-US" sz="1600" b="1" dirty="0" err="1"/>
              <a:t>dibawah</a:t>
            </a:r>
            <a:r>
              <a:rPr lang="en-US" sz="1600" b="1" dirty="0"/>
              <a:t> </a:t>
            </a:r>
            <a:r>
              <a:rPr lang="en-US" sz="1600" b="1" dirty="0" err="1"/>
              <a:t>ini</a:t>
            </a:r>
            <a:r>
              <a:rPr lang="en-US" sz="1600" b="1" dirty="0"/>
              <a:t>&lt;/h4&gt;</a:t>
            </a:r>
          </a:p>
          <a:p>
            <a:pPr marL="109728" indent="0">
              <a:buNone/>
            </a:pPr>
            <a:r>
              <a:rPr lang="en-US" sz="1600" b="1" dirty="0"/>
              <a:t>&lt;a </a:t>
            </a:r>
            <a:r>
              <a:rPr lang="en-US" sz="1600" b="1" dirty="0" err="1"/>
              <a:t>href</a:t>
            </a:r>
            <a:r>
              <a:rPr lang="en-US" sz="1600" b="1" dirty="0"/>
              <a:t>="radio.html" &gt;</a:t>
            </a:r>
          </a:p>
          <a:p>
            <a:pPr marL="109728" indent="0">
              <a:buNone/>
            </a:pPr>
            <a:r>
              <a:rPr lang="en-US" sz="1600" b="1" dirty="0"/>
              <a:t>&lt;</a:t>
            </a:r>
            <a:r>
              <a:rPr lang="en-US" sz="1600" b="1" dirty="0" err="1"/>
              <a:t>img</a:t>
            </a:r>
            <a:r>
              <a:rPr lang="en-US" sz="1600" b="1" dirty="0"/>
              <a:t> name</a:t>
            </a:r>
            <a:r>
              <a:rPr lang="en-US" sz="1600" b="1" dirty="0" smtClean="0"/>
              <a:t>=“</a:t>
            </a:r>
            <a:r>
              <a:rPr lang="en-US" sz="1600" b="1" dirty="0" err="1" smtClean="0"/>
              <a:t>pilih</a:t>
            </a:r>
            <a:r>
              <a:rPr lang="en-US" sz="1600" b="1" dirty="0" smtClean="0"/>
              <a:t> “SRC</a:t>
            </a:r>
            <a:r>
              <a:rPr lang="en-US" sz="1600" b="1" dirty="0"/>
              <a:t>="gif.gif" width=61 height=72 border=0</a:t>
            </a:r>
          </a:p>
          <a:p>
            <a:pPr marL="109728" indent="0">
              <a:buNone/>
            </a:pPr>
            <a:r>
              <a:rPr lang="en-US" sz="1600" b="1" dirty="0" err="1">
                <a:solidFill>
                  <a:srgbClr val="FF0000"/>
                </a:solidFill>
              </a:rPr>
              <a:t>onmouseover</a:t>
            </a:r>
            <a:r>
              <a:rPr lang="en-US" sz="1600" b="1" dirty="0">
                <a:solidFill>
                  <a:srgbClr val="FF0000"/>
                </a:solidFill>
              </a:rPr>
              <a:t>="gambar1()" </a:t>
            </a:r>
            <a:r>
              <a:rPr lang="en-US" sz="1600" b="1" dirty="0" err="1">
                <a:solidFill>
                  <a:srgbClr val="FF0000"/>
                </a:solidFill>
              </a:rPr>
              <a:t>onMouseOut</a:t>
            </a:r>
            <a:r>
              <a:rPr lang="en-US" sz="1600" b="1" dirty="0">
                <a:solidFill>
                  <a:srgbClr val="FF0000"/>
                </a:solidFill>
              </a:rPr>
              <a:t>="gambar2()"</a:t>
            </a:r>
            <a:r>
              <a:rPr lang="en-US" sz="1600" b="1" dirty="0"/>
              <a:t>&gt;</a:t>
            </a:r>
          </a:p>
          <a:p>
            <a:pPr marL="109728" indent="0">
              <a:buNone/>
            </a:pPr>
            <a:r>
              <a:rPr lang="en-US" sz="1600" b="1" dirty="0"/>
              <a:t>&lt;/a&gt; &lt;/form&gt; &lt;/center&gt; &lt;/body&gt; &lt;/html&gt;</a:t>
            </a:r>
          </a:p>
        </p:txBody>
      </p:sp>
    </p:spTree>
    <p:extLst>
      <p:ext uri="{BB962C8B-B14F-4D97-AF65-F5344CB8AC3E}">
        <p14:creationId xmlns:p14="http://schemas.microsoft.com/office/powerpoint/2010/main" val="37541829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memuat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image,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Javascript</a:t>
            </a:r>
            <a:r>
              <a:rPr lang="en-US" dirty="0"/>
              <a:t> </a:t>
            </a:r>
            <a:r>
              <a:rPr lang="en-US" dirty="0" err="1"/>
              <a:t>terdapat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Image.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pendeklarasiannya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berikut</a:t>
            </a:r>
            <a:r>
              <a:rPr lang="en-US" dirty="0"/>
              <a:t> :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img1 = new Image ()</a:t>
            </a:r>
          </a:p>
          <a:p>
            <a:pPr algn="just"/>
            <a:r>
              <a:rPr lang="en-US" b="1" dirty="0">
                <a:solidFill>
                  <a:srgbClr val="FF0000"/>
                </a:solidFill>
              </a:rPr>
              <a:t>img1.src = "</a:t>
            </a:r>
            <a:r>
              <a:rPr lang="en-US" b="1" dirty="0" smtClean="0">
                <a:solidFill>
                  <a:srgbClr val="FF0000"/>
                </a:solidFill>
              </a:rPr>
              <a:t>pic1.gif“</a:t>
            </a:r>
            <a:r>
              <a:rPr lang="en-US" dirty="0" smtClean="0"/>
              <a:t>(</a:t>
            </a:r>
            <a:r>
              <a:rPr lang="en-US" dirty="0" err="1" smtClean="0"/>
              <a:t>tergantung</a:t>
            </a:r>
            <a:r>
              <a:rPr lang="en-US" dirty="0" smtClean="0"/>
              <a:t> format </a:t>
            </a:r>
            <a:r>
              <a:rPr lang="en-US" dirty="0" err="1" smtClean="0"/>
              <a:t>gambar</a:t>
            </a:r>
            <a:r>
              <a:rPr lang="en-US" dirty="0" smtClean="0"/>
              <a:t>)</a:t>
            </a:r>
            <a:endParaRPr lang="en-US" dirty="0"/>
          </a:p>
          <a:p>
            <a:pPr algn="just"/>
            <a:r>
              <a:rPr lang="en-US" dirty="0" err="1"/>
              <a:t>artinya</a:t>
            </a:r>
            <a:r>
              <a:rPr lang="en-US" dirty="0"/>
              <a:t> </a:t>
            </a:r>
            <a:r>
              <a:rPr lang="en-US" dirty="0" err="1"/>
              <a:t>membuat</a:t>
            </a:r>
            <a:r>
              <a:rPr lang="en-US" dirty="0"/>
              <a:t> </a:t>
            </a:r>
            <a:r>
              <a:rPr lang="en-US" dirty="0" err="1"/>
              <a:t>objek</a:t>
            </a:r>
            <a:r>
              <a:rPr lang="en-US" dirty="0"/>
              <a:t> image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isinya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image pic1.gif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Manipulasi</a:t>
            </a:r>
            <a:r>
              <a:rPr lang="en-US" dirty="0" smtClean="0"/>
              <a:t> </a:t>
            </a:r>
            <a:r>
              <a:rPr lang="en-US" dirty="0" err="1" smtClean="0"/>
              <a:t>gambar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95536" y="188640"/>
            <a:ext cx="8363272" cy="619268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b="1" dirty="0">
                <a:solidFill>
                  <a:srgbClr val="FFC000"/>
                </a:solidFill>
              </a:rPr>
              <a:t>&lt;html&gt; &lt;head&gt;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C000"/>
                </a:solidFill>
              </a:rPr>
              <a:t>&lt;script language="</a:t>
            </a:r>
            <a:r>
              <a:rPr lang="en-US" sz="1600" b="1" dirty="0" err="1">
                <a:solidFill>
                  <a:srgbClr val="FFC000"/>
                </a:solidFill>
              </a:rPr>
              <a:t>javascript</a:t>
            </a:r>
            <a:r>
              <a:rPr lang="en-US" sz="1600" b="1" dirty="0">
                <a:solidFill>
                  <a:srgbClr val="FFC000"/>
                </a:solidFill>
              </a:rPr>
              <a:t>" type="text/</a:t>
            </a:r>
            <a:r>
              <a:rPr lang="en-US" sz="1600" b="1" dirty="0" err="1">
                <a:solidFill>
                  <a:srgbClr val="FFC000"/>
                </a:solidFill>
              </a:rPr>
              <a:t>javascript</a:t>
            </a:r>
            <a:r>
              <a:rPr lang="en-US" sz="1600" b="1" dirty="0">
                <a:solidFill>
                  <a:srgbClr val="FFC000"/>
                </a:solidFill>
              </a:rPr>
              <a:t>"&gt;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 no=1;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img1 = new Image ();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img1.src = "jadi.gif";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img2 = new Image ();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img2.src = "gif.gif";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img3 = new Image ();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0070C0"/>
                </a:solidFill>
              </a:rPr>
              <a:t>img3.src = "animated-autumn-leaves-bkgrd1.gif" 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function slideshow(x)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{ no=</a:t>
            </a:r>
            <a:r>
              <a:rPr lang="en-US" sz="1600" b="1" dirty="0" err="1">
                <a:solidFill>
                  <a:srgbClr val="FF0000"/>
                </a:solidFill>
              </a:rPr>
              <a:t>no+x</a:t>
            </a:r>
            <a:r>
              <a:rPr lang="en-US" sz="1600" b="1" dirty="0">
                <a:solidFill>
                  <a:srgbClr val="FF0000"/>
                </a:solidFill>
              </a:rPr>
              <a:t>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if (no==4)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{no=1;}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if (no==0)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{no=3;}</a:t>
            </a:r>
          </a:p>
          <a:p>
            <a:pPr marL="0" indent="0">
              <a:buNone/>
            </a:pPr>
            <a:r>
              <a:rPr lang="en-US" sz="1600" b="1" dirty="0" err="1">
                <a:solidFill>
                  <a:srgbClr val="FF0000"/>
                </a:solidFill>
              </a:rPr>
              <a:t>document.gambar.src</a:t>
            </a:r>
            <a:r>
              <a:rPr lang="en-US" sz="1600" b="1" dirty="0">
                <a:solidFill>
                  <a:srgbClr val="FF0000"/>
                </a:solidFill>
              </a:rPr>
              <a:t>=</a:t>
            </a:r>
            <a:r>
              <a:rPr lang="en-US" sz="1600" b="1" dirty="0" err="1">
                <a:solidFill>
                  <a:srgbClr val="FF0000"/>
                </a:solidFill>
              </a:rPr>
              <a:t>eval</a:t>
            </a:r>
            <a:r>
              <a:rPr lang="en-US" sz="1600" b="1" dirty="0">
                <a:solidFill>
                  <a:srgbClr val="FF0000"/>
                </a:solidFill>
              </a:rPr>
              <a:t>("</a:t>
            </a:r>
            <a:r>
              <a:rPr lang="en-US" sz="1600" b="1" dirty="0" err="1">
                <a:solidFill>
                  <a:srgbClr val="FF0000"/>
                </a:solidFill>
              </a:rPr>
              <a:t>img</a:t>
            </a:r>
            <a:r>
              <a:rPr lang="en-US" sz="1600" b="1" dirty="0">
                <a:solidFill>
                  <a:srgbClr val="FF0000"/>
                </a:solidFill>
              </a:rPr>
              <a:t>"+no+".</a:t>
            </a:r>
            <a:r>
              <a:rPr lang="en-US" sz="1600" b="1" dirty="0" err="1">
                <a:solidFill>
                  <a:srgbClr val="FF0000"/>
                </a:solidFill>
              </a:rPr>
              <a:t>src</a:t>
            </a:r>
            <a:r>
              <a:rPr lang="en-US" sz="1600" b="1" dirty="0">
                <a:solidFill>
                  <a:srgbClr val="FF0000"/>
                </a:solidFill>
              </a:rPr>
              <a:t>");} 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&lt;/script&gt; &lt;center&gt;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C000"/>
                </a:solidFill>
              </a:rPr>
              <a:t>&lt;</a:t>
            </a:r>
            <a:r>
              <a:rPr lang="en-US" sz="1600" b="1" dirty="0" err="1">
                <a:solidFill>
                  <a:srgbClr val="FFC000"/>
                </a:solidFill>
              </a:rPr>
              <a:t>img</a:t>
            </a:r>
            <a:r>
              <a:rPr lang="en-US" sz="1600" b="1" dirty="0">
                <a:solidFill>
                  <a:srgbClr val="FFC000"/>
                </a:solidFill>
              </a:rPr>
              <a:t> SRC="epibesdaydear.gif"  name="</a:t>
            </a:r>
            <a:r>
              <a:rPr lang="en-US" sz="1600" b="1" dirty="0" err="1">
                <a:solidFill>
                  <a:srgbClr val="FFC000"/>
                </a:solidFill>
              </a:rPr>
              <a:t>gambar</a:t>
            </a:r>
            <a:r>
              <a:rPr lang="en-US" sz="1600" b="1" dirty="0">
                <a:solidFill>
                  <a:srgbClr val="FFC000"/>
                </a:solidFill>
              </a:rPr>
              <a:t>" BORDER=0 height="200" width="150"&gt;&lt;p&gt;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&lt;a </a:t>
            </a:r>
            <a:r>
              <a:rPr lang="en-US" sz="1600" b="1" dirty="0" err="1">
                <a:solidFill>
                  <a:srgbClr val="FF0000"/>
                </a:solidFill>
              </a:rPr>
              <a:t>href</a:t>
            </a:r>
            <a:r>
              <a:rPr lang="en-US" sz="1600" b="1" dirty="0">
                <a:solidFill>
                  <a:srgbClr val="FF0000"/>
                </a:solidFill>
              </a:rPr>
              <a:t>="</a:t>
            </a:r>
            <a:r>
              <a:rPr lang="en-US" sz="1600" b="1" dirty="0" err="1">
                <a:solidFill>
                  <a:srgbClr val="FF0000"/>
                </a:solidFill>
              </a:rPr>
              <a:t>JavaScript:slideshow</a:t>
            </a:r>
            <a:r>
              <a:rPr lang="en-US" sz="1600" b="1" dirty="0">
                <a:solidFill>
                  <a:srgbClr val="FF0000"/>
                </a:solidFill>
              </a:rPr>
              <a:t>(-1)"&gt;Previous&lt;/a&gt;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0000"/>
                </a:solidFill>
              </a:rPr>
              <a:t>&lt;a </a:t>
            </a:r>
            <a:r>
              <a:rPr lang="en-US" sz="1600" b="1" dirty="0" err="1">
                <a:solidFill>
                  <a:srgbClr val="FF0000"/>
                </a:solidFill>
              </a:rPr>
              <a:t>href</a:t>
            </a:r>
            <a:r>
              <a:rPr lang="en-US" sz="1600" b="1" dirty="0">
                <a:solidFill>
                  <a:srgbClr val="FF0000"/>
                </a:solidFill>
              </a:rPr>
              <a:t>="</a:t>
            </a:r>
            <a:r>
              <a:rPr lang="en-US" sz="1600" b="1" dirty="0" err="1">
                <a:solidFill>
                  <a:srgbClr val="FF0000"/>
                </a:solidFill>
              </a:rPr>
              <a:t>JavaScript:slideshow</a:t>
            </a:r>
            <a:r>
              <a:rPr lang="en-US" sz="1600" b="1" dirty="0">
                <a:solidFill>
                  <a:srgbClr val="FF0000"/>
                </a:solidFill>
              </a:rPr>
              <a:t>(1)"&gt;Next&lt;/a&gt;</a:t>
            </a:r>
          </a:p>
          <a:p>
            <a:pPr marL="0" indent="0">
              <a:buNone/>
            </a:pPr>
            <a:r>
              <a:rPr lang="en-US" sz="1600" b="1" dirty="0">
                <a:solidFill>
                  <a:srgbClr val="FFC000"/>
                </a:solidFill>
              </a:rPr>
              <a:t>&lt;/center&gt;&lt;/body&gt;&lt;/html&gt;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291</TotalTime>
  <Words>595</Words>
  <Application>Microsoft Office PowerPoint</Application>
  <PresentationFormat>On-screen Show (4:3)</PresentationFormat>
  <Paragraphs>95</Paragraphs>
  <Slides>7</Slides>
  <Notes>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Concourse</vt:lpstr>
      <vt:lpstr>Kejadian Bagian 1 lanjutan</vt:lpstr>
      <vt:lpstr>PowerPoint Presentation</vt:lpstr>
      <vt:lpstr>PowerPoint Presentation</vt:lpstr>
      <vt:lpstr>PowerPoint Presentation</vt:lpstr>
      <vt:lpstr>PowerPoint Presentation</vt:lpstr>
      <vt:lpstr>Manipulasi gambar</vt:lpstr>
      <vt:lpstr>PowerPoint Presentation</vt:lpstr>
    </vt:vector>
  </TitlesOfParts>
  <Company>sitanggang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Kejadian Bagian 1 lanjutan</dc:title>
  <dc:creator>andris</dc:creator>
  <cp:lastModifiedBy>andris</cp:lastModifiedBy>
  <cp:revision>20</cp:revision>
  <dcterms:created xsi:type="dcterms:W3CDTF">2011-05-27T21:11:46Z</dcterms:created>
  <dcterms:modified xsi:type="dcterms:W3CDTF">2012-12-25T20:30:21Z</dcterms:modified>
</cp:coreProperties>
</file>