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56627-3FC3-45AE-A287-8633BF5507BD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755645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Demokrasi</a:t>
            </a:r>
            <a:endParaRPr lang="en-US" sz="8800" dirty="0"/>
          </a:p>
        </p:txBody>
      </p:sp>
      <p:pic>
        <p:nvPicPr>
          <p:cNvPr id="41986" name="Picture 2" descr="http://t1.gstatic.com/images?q=tbn:ANd9GcRTnpmZZUXpZM97kFqKNOZNTHSTOtIDArPSaXhajrAYzL3dp_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643470" cy="3509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Prinsip</a:t>
            </a:r>
            <a:r>
              <a:rPr lang="en-US" sz="3600" dirty="0" smtClean="0"/>
              <a:t> –</a:t>
            </a: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en-US" sz="3600" dirty="0" smtClean="0"/>
              <a:t> </a:t>
            </a:r>
            <a:r>
              <a:rPr lang="en-US" sz="3600" dirty="0" err="1" smtClean="0"/>
              <a:t>demokrasi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1700" dirty="0" err="1" smtClean="0"/>
              <a:t>Pembagian</a:t>
            </a:r>
            <a:r>
              <a:rPr lang="en-US" sz="1700" dirty="0" smtClean="0"/>
              <a:t> </a:t>
            </a:r>
            <a:r>
              <a:rPr lang="en-US" sz="1700" dirty="0" err="1" smtClean="0"/>
              <a:t>kekuasaan</a:t>
            </a:r>
            <a:endParaRPr lang="en-US" sz="1700" dirty="0" smtClean="0"/>
          </a:p>
          <a:p>
            <a:r>
              <a:rPr lang="en-US" sz="1700" dirty="0" err="1" smtClean="0"/>
              <a:t>Pemerintah</a:t>
            </a:r>
            <a:r>
              <a:rPr lang="en-US" sz="1700" dirty="0" smtClean="0"/>
              <a:t> </a:t>
            </a:r>
            <a:r>
              <a:rPr lang="en-US" sz="1700" dirty="0" err="1" smtClean="0"/>
              <a:t>konstitusional</a:t>
            </a:r>
            <a:endParaRPr lang="en-US" sz="1700" dirty="0" smtClean="0"/>
          </a:p>
          <a:p>
            <a:r>
              <a:rPr lang="en-US" sz="1700" dirty="0" smtClean="0"/>
              <a:t>Rule of Law</a:t>
            </a:r>
          </a:p>
          <a:p>
            <a:r>
              <a:rPr lang="en-US" sz="1700" dirty="0" err="1" smtClean="0"/>
              <a:t>Pemerintahan</a:t>
            </a:r>
            <a:r>
              <a:rPr lang="en-US" sz="1700" dirty="0" smtClean="0"/>
              <a:t> </a:t>
            </a:r>
            <a:r>
              <a:rPr lang="en-US" sz="1700" dirty="0" err="1" smtClean="0"/>
              <a:t>mayoritas</a:t>
            </a:r>
            <a:endParaRPr lang="en-US" sz="1700" dirty="0" smtClean="0"/>
          </a:p>
          <a:p>
            <a:r>
              <a:rPr lang="en-US" sz="1700" dirty="0" err="1" smtClean="0"/>
              <a:t>Diskusi</a:t>
            </a:r>
            <a:endParaRPr lang="en-US" sz="1700" dirty="0" smtClean="0"/>
          </a:p>
          <a:p>
            <a:r>
              <a:rPr lang="en-US" sz="1700" dirty="0" err="1" smtClean="0"/>
              <a:t>Pemilihan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bebas</a:t>
            </a:r>
            <a:endParaRPr lang="en-US" sz="1700" dirty="0" smtClean="0"/>
          </a:p>
          <a:p>
            <a:r>
              <a:rPr lang="en-US" sz="1700" dirty="0" err="1" smtClean="0"/>
              <a:t>Tidak</a:t>
            </a:r>
            <a:r>
              <a:rPr lang="en-US" sz="1700" dirty="0" smtClean="0"/>
              <a:t> single </a:t>
            </a:r>
            <a:r>
              <a:rPr lang="en-US" sz="1700" dirty="0" err="1" smtClean="0"/>
              <a:t>Partai</a:t>
            </a:r>
            <a:r>
              <a:rPr lang="en-US" sz="1700" dirty="0" smtClean="0"/>
              <a:t> </a:t>
            </a:r>
            <a:r>
              <a:rPr lang="en-US" sz="1700" dirty="0" err="1" smtClean="0"/>
              <a:t>Politik</a:t>
            </a:r>
            <a:endParaRPr lang="en-US" sz="1700" dirty="0" smtClean="0"/>
          </a:p>
          <a:p>
            <a:r>
              <a:rPr lang="en-US" sz="1700" dirty="0" err="1" smtClean="0"/>
              <a:t>Kebebasan</a:t>
            </a:r>
            <a:r>
              <a:rPr lang="en-US" sz="1700" dirty="0" smtClean="0"/>
              <a:t> </a:t>
            </a:r>
            <a:r>
              <a:rPr lang="en-US" sz="1700" dirty="0" err="1" smtClean="0"/>
              <a:t>Pers</a:t>
            </a:r>
            <a:endParaRPr lang="en-US" sz="1700" dirty="0" smtClean="0"/>
          </a:p>
          <a:p>
            <a:r>
              <a:rPr lang="en-US" sz="1700" dirty="0" err="1" smtClean="0"/>
              <a:t>Pengakuan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hak</a:t>
            </a:r>
            <a:r>
              <a:rPr lang="en-US" sz="1700" dirty="0" smtClean="0"/>
              <a:t> </a:t>
            </a:r>
            <a:r>
              <a:rPr lang="en-US" sz="1700" dirty="0" err="1" smtClean="0"/>
              <a:t>minoritas</a:t>
            </a:r>
            <a:endParaRPr lang="en-US" sz="1700" dirty="0" smtClean="0"/>
          </a:p>
          <a:p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Hak</a:t>
            </a:r>
            <a:r>
              <a:rPr lang="en-US" sz="1700" dirty="0" smtClean="0"/>
              <a:t> </a:t>
            </a:r>
            <a:r>
              <a:rPr lang="en-US" sz="1700" dirty="0" err="1" smtClean="0"/>
              <a:t>Asasi</a:t>
            </a:r>
            <a:r>
              <a:rPr lang="en-US" sz="1700" dirty="0" smtClean="0"/>
              <a:t> </a:t>
            </a:r>
            <a:r>
              <a:rPr lang="en-US" sz="1700" dirty="0" err="1" smtClean="0"/>
              <a:t>Manusia</a:t>
            </a:r>
            <a:endParaRPr lang="en-US" sz="1700" dirty="0" smtClean="0"/>
          </a:p>
          <a:p>
            <a:r>
              <a:rPr lang="en-US" sz="1700" dirty="0" err="1" smtClean="0"/>
              <a:t>Peradilan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bebas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memihak</a:t>
            </a:r>
            <a:endParaRPr lang="en-US" sz="1700" dirty="0" smtClean="0"/>
          </a:p>
          <a:p>
            <a:r>
              <a:rPr lang="en-US" sz="1700" dirty="0" err="1" smtClean="0"/>
              <a:t>Pengawasan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terhadp</a:t>
            </a:r>
            <a:r>
              <a:rPr lang="en-US" sz="1700" dirty="0" smtClean="0"/>
              <a:t> </a:t>
            </a:r>
            <a:r>
              <a:rPr lang="en-US" sz="1700" dirty="0" err="1" smtClean="0"/>
              <a:t>administrasi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endParaRPr lang="en-US" sz="1700" dirty="0" smtClean="0"/>
          </a:p>
          <a:p>
            <a:r>
              <a:rPr lang="en-US" sz="1700" dirty="0" err="1" smtClean="0"/>
              <a:t>Kebijaksanaan</a:t>
            </a:r>
            <a:r>
              <a:rPr lang="en-US" sz="1700" dirty="0" smtClean="0"/>
              <a:t> </a:t>
            </a:r>
            <a:r>
              <a:rPr lang="en-US" sz="1700" dirty="0" err="1" smtClean="0"/>
              <a:t>pemerintah</a:t>
            </a:r>
            <a:r>
              <a:rPr lang="en-US" sz="1700" dirty="0" smtClean="0"/>
              <a:t> </a:t>
            </a:r>
            <a:r>
              <a:rPr lang="en-US" sz="1700" dirty="0" err="1" smtClean="0"/>
              <a:t>dibuat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badan</a:t>
            </a:r>
            <a:r>
              <a:rPr lang="en-US" sz="1700" dirty="0" smtClean="0"/>
              <a:t> </a:t>
            </a:r>
            <a:r>
              <a:rPr lang="en-US" sz="1700" dirty="0" err="1" smtClean="0"/>
              <a:t>perwakilan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tanpa</a:t>
            </a:r>
            <a:r>
              <a:rPr lang="en-US" sz="1700" dirty="0" smtClean="0"/>
              <a:t> </a:t>
            </a:r>
            <a:r>
              <a:rPr lang="en-US" sz="1700" dirty="0" err="1" smtClean="0"/>
              <a:t>paksaaan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lembaga</a:t>
            </a:r>
            <a:r>
              <a:rPr lang="en-US" sz="1700" dirty="0" smtClean="0"/>
              <a:t> </a:t>
            </a:r>
            <a:r>
              <a:rPr lang="en-US" sz="1700" dirty="0" err="1" smtClean="0"/>
              <a:t>manapun</a:t>
            </a:r>
            <a:endParaRPr lang="en-US" sz="1700" dirty="0" smtClean="0"/>
          </a:p>
          <a:p>
            <a:r>
              <a:rPr lang="en-US" sz="1700" i="1" dirty="0" smtClean="0"/>
              <a:t>Merit </a:t>
            </a:r>
            <a:r>
              <a:rPr lang="en-US" sz="1700" i="1" dirty="0" err="1" smtClean="0"/>
              <a:t>sytem</a:t>
            </a:r>
            <a:r>
              <a:rPr lang="en-US" sz="1700" i="1" dirty="0" smtClean="0"/>
              <a:t> </a:t>
            </a:r>
            <a:r>
              <a:rPr lang="en-US" sz="1700" dirty="0" err="1" smtClean="0"/>
              <a:t>bukan</a:t>
            </a:r>
            <a:r>
              <a:rPr lang="en-US" sz="1700" dirty="0" smtClean="0"/>
              <a:t> </a:t>
            </a:r>
            <a:r>
              <a:rPr lang="en-US" sz="1700" i="1" dirty="0" smtClean="0"/>
              <a:t>poll system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penempatan</a:t>
            </a:r>
            <a:r>
              <a:rPr lang="en-US" sz="1700" dirty="0" smtClean="0"/>
              <a:t> </a:t>
            </a:r>
            <a:r>
              <a:rPr lang="en-US" sz="1700" dirty="0" err="1" smtClean="0"/>
              <a:t>pejabat</a:t>
            </a:r>
            <a:r>
              <a:rPr lang="en-US" sz="1700" dirty="0" smtClean="0"/>
              <a:t> </a:t>
            </a:r>
            <a:r>
              <a:rPr lang="en-US" sz="1700" dirty="0" err="1" smtClean="0"/>
              <a:t>pemerintahan</a:t>
            </a:r>
            <a:endParaRPr lang="en-US" sz="1700" dirty="0" smtClean="0"/>
          </a:p>
          <a:p>
            <a:r>
              <a:rPr lang="en-US" sz="1700" dirty="0" err="1" smtClean="0"/>
              <a:t>Penyelesaian</a:t>
            </a:r>
            <a:r>
              <a:rPr lang="en-US" sz="1700" dirty="0" smtClean="0"/>
              <a:t>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damai</a:t>
            </a:r>
            <a:r>
              <a:rPr lang="en-US" sz="1700" dirty="0" smtClean="0"/>
              <a:t> </a:t>
            </a:r>
            <a:r>
              <a:rPr lang="en-US" sz="1700" dirty="0" err="1" smtClean="0"/>
              <a:t>bukan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kompromi</a:t>
            </a:r>
            <a:endParaRPr lang="en-US" sz="1700" dirty="0" smtClean="0"/>
          </a:p>
          <a:p>
            <a:r>
              <a:rPr lang="en-US" sz="1700" dirty="0" err="1" smtClean="0"/>
              <a:t>Jaminan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kebebasan</a:t>
            </a:r>
            <a:r>
              <a:rPr lang="en-US" sz="1700" dirty="0" smtClean="0"/>
              <a:t> </a:t>
            </a:r>
            <a:r>
              <a:rPr lang="en-US" sz="1700" dirty="0" err="1" smtClean="0"/>
              <a:t>individu</a:t>
            </a:r>
            <a:endParaRPr lang="en-US" sz="1700" dirty="0" smtClean="0"/>
          </a:p>
          <a:p>
            <a:endParaRPr lang="en-US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Demokratisasi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kenegaraan</a:t>
            </a:r>
            <a:r>
              <a:rPr lang="en-US" sz="2400" dirty="0" smtClean="0"/>
              <a:t>. </a:t>
            </a:r>
            <a:r>
              <a:rPr lang="en-US" sz="2400" dirty="0" err="1" smtClean="0"/>
              <a:t>Tjuannya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bercirikan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Demokratisasi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:</a:t>
            </a:r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Pergantian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 non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lembaga-lemabaga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tertib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Konsolidasi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7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Demokratisasi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Setidaknya</a:t>
            </a:r>
            <a:r>
              <a:rPr lang="en-US" sz="2400" dirty="0" smtClean="0"/>
              <a:t> 5(lima)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kelancaran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demokratitasi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endParaRPr lang="en-US" sz="2400" dirty="0" smtClean="0"/>
          </a:p>
          <a:p>
            <a:r>
              <a:rPr lang="en-US" sz="2400" dirty="0" err="1" smtClean="0"/>
              <a:t>Tersedianya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kebutuhan-kebutuhan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r>
              <a:rPr lang="en-US" sz="2400" dirty="0" err="1" smtClean="0"/>
              <a:t>Kemapanan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pembelahan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endParaRPr lang="en-US" sz="2400" dirty="0" smtClean="0"/>
          </a:p>
          <a:p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kedewasaan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, rasa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kolektif</a:t>
            </a:r>
            <a:endParaRPr lang="en-US" sz="2400" dirty="0" smtClean="0"/>
          </a:p>
          <a:p>
            <a:r>
              <a:rPr lang="en-US" sz="2400" dirty="0" err="1" smtClean="0"/>
              <a:t>Rezim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efisien</a:t>
            </a:r>
            <a:endParaRPr lang="en-US" sz="2400" dirty="0" smtClean="0"/>
          </a:p>
          <a:p>
            <a:r>
              <a:rPr lang="en-US" sz="2400" dirty="0" err="1" smtClean="0"/>
              <a:t>Berkelanjutan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(</a:t>
            </a:r>
            <a:r>
              <a:rPr lang="en-US" sz="2400" dirty="0" err="1" smtClean="0"/>
              <a:t>rapat</a:t>
            </a:r>
            <a:r>
              <a:rPr lang="en-US" sz="2400" dirty="0" smtClean="0"/>
              <a:t>, </a:t>
            </a:r>
            <a:r>
              <a:rPr lang="en-US" sz="2400" dirty="0" err="1" smtClean="0"/>
              <a:t>mufakat</a:t>
            </a:r>
            <a:r>
              <a:rPr lang="en-US" sz="2400" dirty="0" smtClean="0"/>
              <a:t>, </a:t>
            </a:r>
            <a:r>
              <a:rPr lang="en-US" sz="2400" dirty="0" err="1" smtClean="0"/>
              <a:t>gotong</a:t>
            </a:r>
            <a:r>
              <a:rPr lang="en-US" sz="2400" dirty="0" smtClean="0"/>
              <a:t> </a:t>
            </a:r>
            <a:r>
              <a:rPr lang="en-US" sz="2400" dirty="0" err="1" smtClean="0"/>
              <a:t>royong</a:t>
            </a:r>
            <a:r>
              <a:rPr lang="en-US" sz="2400" dirty="0" smtClean="0"/>
              <a:t>,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protes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menyingkir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.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terjabar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(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,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, Negara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,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konstitusional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perwakilan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musyawarah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ketuhanan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Barat </a:t>
            </a:r>
            <a:r>
              <a:rPr lang="en-US" sz="3600" dirty="0" err="1" smtClean="0"/>
              <a:t>dan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Barat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mahluk</a:t>
            </a:r>
            <a:r>
              <a:rPr lang="en-US" sz="2000" dirty="0" smtClean="0"/>
              <a:t> </a:t>
            </a:r>
            <a:r>
              <a:rPr lang="en-US" sz="2000" dirty="0" err="1" smtClean="0"/>
              <a:t>otonom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mengejar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kehendaknya</a:t>
            </a:r>
            <a:r>
              <a:rPr lang="en-US" sz="2000" dirty="0" smtClean="0"/>
              <a:t>.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lain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keamanan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terjamin</a:t>
            </a:r>
            <a:r>
              <a:rPr lang="en-US" sz="2000" dirty="0" smtClean="0"/>
              <a:t>,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ditakdirkan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lain.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,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baginya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/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Barat </a:t>
            </a:r>
            <a:r>
              <a:rPr lang="en-US" sz="3600" dirty="0" err="1" smtClean="0"/>
              <a:t>dan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dinamakan</a:t>
            </a:r>
            <a:r>
              <a:rPr lang="en-US" sz="1800" dirty="0" smtClean="0"/>
              <a:t> </a:t>
            </a:r>
            <a:r>
              <a:rPr lang="en-US" sz="1800" dirty="0" err="1" smtClean="0"/>
              <a:t>sekuler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Ketuhanan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religie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mempengaruhinya</a:t>
            </a:r>
            <a:r>
              <a:rPr lang="en-US" sz="1800" dirty="0" smtClean="0"/>
              <a:t>,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lepas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Ketuhanan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Maha</a:t>
            </a:r>
            <a:r>
              <a:rPr lang="en-US" sz="1800" dirty="0" smtClean="0"/>
              <a:t> </a:t>
            </a:r>
            <a:r>
              <a:rPr lang="en-US" sz="1800" dirty="0" err="1" smtClean="0"/>
              <a:t>Esa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sila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. </a:t>
            </a:r>
            <a:r>
              <a:rPr lang="en-US" sz="1800" dirty="0" err="1" smtClean="0"/>
              <a:t>Meskipun</a:t>
            </a:r>
            <a:r>
              <a:rPr lang="en-US" sz="1800" dirty="0" smtClean="0"/>
              <a:t> NKRI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agama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agama,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pula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sekuler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menolak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agama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bernegara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normal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politik</a:t>
            </a:r>
            <a:r>
              <a:rPr lang="en-US" sz="1800" dirty="0" smtClean="0"/>
              <a:t> </a:t>
            </a:r>
            <a:r>
              <a:rPr lang="en-US" sz="1800" dirty="0" err="1" smtClean="0"/>
              <a:t>mengejar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agar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mewujudkan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seluas-luasnya</a:t>
            </a:r>
            <a:r>
              <a:rPr lang="en-US" sz="1800" dirty="0" smtClean="0"/>
              <a:t> (The Winner takes all).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lain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kepentingannya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Win-Win Solution yang </a:t>
            </a:r>
            <a:r>
              <a:rPr lang="en-US" sz="1800" dirty="0" err="1" smtClean="0"/>
              <a:t>sekarang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Kebersamaan</a:t>
            </a:r>
            <a:r>
              <a:rPr lang="en-US" sz="1800" dirty="0" smtClean="0"/>
              <a:t>,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semata-mata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>Di Indonesia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</a:t>
            </a:r>
            <a:r>
              <a:rPr lang="en-US" sz="1800" dirty="0" err="1" smtClean="0"/>
              <a:t>dilaksanakan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Musyawarah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Mufakat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sedikit</a:t>
            </a:r>
            <a:r>
              <a:rPr lang="en-US" sz="1800" dirty="0" smtClean="0"/>
              <a:t>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di”bulldozer</a:t>
            </a:r>
            <a:r>
              <a:rPr lang="en-US" sz="1800" dirty="0" smtClean="0"/>
              <a:t>”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.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mengusahakan</a:t>
            </a:r>
            <a:r>
              <a:rPr lang="en-US" sz="1800" dirty="0" smtClean="0"/>
              <a:t> Win-Win Solution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semata-mata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   </a:t>
            </a:r>
            <a:r>
              <a:rPr lang="en-US" sz="5400" b="1" dirty="0" err="1" smtClean="0"/>
              <a:t>Demokrasi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Demos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Cratos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cratein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Abad ke-4 SM </a:t>
            </a:r>
            <a:r>
              <a:rPr lang="en-US" sz="2400" dirty="0" err="1" smtClean="0"/>
              <a:t>dan</a:t>
            </a:r>
            <a:r>
              <a:rPr lang="en-US" sz="2400" dirty="0" smtClean="0"/>
              <a:t> ke-6 M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Wingdings" pitchFamily="2" charset="2"/>
              </a:rPr>
              <a:t>Direct Democracy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Yunani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62" name="Picture 2" descr="http://t1.gstatic.com/images?q=tbn:ANd9GcSCuFdSSnVmqoaXUzU4ElIlNAdpyD53BPg6x3c6tboJNvOesBNT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3214686"/>
            <a:ext cx="5787157" cy="305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perkembangannya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demokrasi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langsung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mulai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dilaksanakan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karena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tempat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menampung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seluruh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warga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jumlahnya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cukup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melakukan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musyawarah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baik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jumlah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dilakukan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Hasil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persetujuan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mufakat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tercapai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karena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memungut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peserta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adil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Masalah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dihadapi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oleh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semakin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kompleks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rumit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sehingga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membutuhkan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orang-orang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khusus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berkecimpung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penyelesaian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masalah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35824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Demokrasi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penyaluran</a:t>
            </a:r>
            <a:r>
              <a:rPr lang="en-US" sz="2000" dirty="0" smtClean="0"/>
              <a:t> </a:t>
            </a:r>
            <a:r>
              <a:rPr lang="en-US" sz="2000" dirty="0" err="1" smtClean="0"/>
              <a:t>kehendak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Demokrasi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langsung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Demokrasi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langsung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modern,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demokrasi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Penduduk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bertambah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musyawarah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dimungkinkan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kesibukan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sendiri-sendiri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berminat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ahli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mengemukakan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pengertian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mengacu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Pelaksana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wakil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terpilih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segala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kepentingannya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diperhatikan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melaksanakan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senantiasa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mengingat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kehendak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memenuhi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kehendak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ditentukan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mungkin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memperoleh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diinginkan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menyimpang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14356"/>
            <a:ext cx="8643998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i="1" dirty="0" smtClean="0"/>
              <a:t>“Government of the people, by the people and for the people”</a:t>
            </a:r>
          </a:p>
          <a:p>
            <a:pPr algn="just"/>
            <a:r>
              <a:rPr lang="en-US" sz="4400" i="1" dirty="0"/>
              <a:t> </a:t>
            </a:r>
            <a:r>
              <a:rPr lang="en-US" sz="3200" dirty="0" smtClean="0"/>
              <a:t>Abraham Lincoln (1863)</a:t>
            </a:r>
            <a:endParaRPr lang="en-US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4282" y="3071810"/>
            <a:ext cx="5715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substantif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Kebebasan</a:t>
            </a:r>
            <a:r>
              <a:rPr lang="en-US" sz="2400" dirty="0" smtClean="0"/>
              <a:t>/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(freedom/equality)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Kedaulatan</a:t>
            </a:r>
            <a:r>
              <a:rPr lang="en-US" sz="2400" dirty="0" smtClean="0"/>
              <a:t> Rakyat (people’s </a:t>
            </a:r>
            <a:r>
              <a:rPr lang="en-US" sz="2400" dirty="0" err="1" smtClean="0"/>
              <a:t>sovereignity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pic>
        <p:nvPicPr>
          <p:cNvPr id="37890" name="Picture 2" descr="http://t2.gstatic.com/images?q=tbn:ANd9GcQF-SIt3NNHg5qx9doL6uaiy1dOBnC87oW7ea2hmwXXKM_3wC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214686"/>
            <a:ext cx="3166237" cy="3124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Plato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Monarki</a:t>
            </a:r>
            <a:endParaRPr lang="en-US" dirty="0" smtClean="0"/>
          </a:p>
          <a:p>
            <a:r>
              <a:rPr lang="en-US" dirty="0" err="1" smtClean="0"/>
              <a:t>Tirani</a:t>
            </a:r>
            <a:endParaRPr lang="en-US" dirty="0" smtClean="0"/>
          </a:p>
          <a:p>
            <a:r>
              <a:rPr lang="en-US" dirty="0" err="1" smtClean="0"/>
              <a:t>Aristokrasi</a:t>
            </a:r>
            <a:endParaRPr lang="en-US" dirty="0" smtClean="0"/>
          </a:p>
          <a:p>
            <a:r>
              <a:rPr lang="en-US" dirty="0" err="1" smtClean="0"/>
              <a:t>Oligarki</a:t>
            </a:r>
            <a:endParaRPr lang="en-US" dirty="0" smtClean="0"/>
          </a:p>
          <a:p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Mobokrasi</a:t>
            </a:r>
            <a:r>
              <a:rPr lang="en-US" dirty="0" smtClean="0"/>
              <a:t>/</a:t>
            </a:r>
            <a:r>
              <a:rPr lang="en-US" dirty="0" err="1" smtClean="0"/>
              <a:t>Okhlokrasi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Machiaveli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Monarki</a:t>
            </a:r>
            <a:endParaRPr lang="en-US" dirty="0" smtClean="0"/>
          </a:p>
          <a:p>
            <a:r>
              <a:rPr lang="en-US" dirty="0" err="1" smtClean="0"/>
              <a:t>Republik</a:t>
            </a:r>
            <a:endParaRPr lang="en-US" dirty="0"/>
          </a:p>
        </p:txBody>
      </p:sp>
      <p:pic>
        <p:nvPicPr>
          <p:cNvPr id="1026" name="Picture 2" descr="http://t0.gstatic.com/images?q=tbn:ANd9GcSn9OqIwArLz37pcUcIn7Uk2ZxUx3GeXX6c_8Xt6LqrpV0nrByz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18669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ditentutkan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yang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berkala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terjaminnya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(Henry B Mayo)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non </a:t>
            </a:r>
            <a:r>
              <a:rPr lang="en-US" dirty="0" err="1" smtClean="0"/>
              <a:t>demokrasi</a:t>
            </a:r>
            <a:r>
              <a:rPr lang="en-US" dirty="0" smtClean="0"/>
              <a:t> (</a:t>
            </a:r>
            <a:r>
              <a:rPr lang="en-US" dirty="0" err="1" smtClean="0"/>
              <a:t>otoriter</a:t>
            </a:r>
            <a:r>
              <a:rPr lang="en-US" dirty="0" smtClean="0"/>
              <a:t>, </a:t>
            </a:r>
            <a:r>
              <a:rPr lang="en-US" dirty="0" err="1" smtClean="0"/>
              <a:t>totaliter</a:t>
            </a:r>
            <a:r>
              <a:rPr lang="en-US" dirty="0" smtClean="0"/>
              <a:t>, </a:t>
            </a:r>
            <a:r>
              <a:rPr lang="en-US" dirty="0" err="1" smtClean="0"/>
              <a:t>diktator</a:t>
            </a:r>
            <a:r>
              <a:rPr lang="en-US" dirty="0" smtClean="0"/>
              <a:t>,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,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Islam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797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Demokrasi</vt:lpstr>
      <vt:lpstr>   Demokrasi </vt:lpstr>
      <vt:lpstr>PowerPoint Presentation</vt:lpstr>
      <vt:lpstr>PowerPoint Presentation</vt:lpstr>
      <vt:lpstr>PowerPoint Presentation</vt:lpstr>
      <vt:lpstr>PowerPoint Presentation</vt:lpstr>
      <vt:lpstr>Demokrasi Sebagai Bentuk Pemerintahan</vt:lpstr>
      <vt:lpstr>Demokrasi Sebagai Sistem Politik</vt:lpstr>
      <vt:lpstr>Demokrasi Sebagai Sistem Politik</vt:lpstr>
      <vt:lpstr>Prinsip –prinsip dari sistem politik demokrasi</vt:lpstr>
      <vt:lpstr>Demokratisasi</vt:lpstr>
      <vt:lpstr>Demokratisasi</vt:lpstr>
      <vt:lpstr>Demokrasi di Indonesia</vt:lpstr>
      <vt:lpstr>Demokrasi Barat dan Indonesia</vt:lpstr>
      <vt:lpstr>Demokrasi Barat dan Indonesia</vt:lpstr>
    </vt:vector>
  </TitlesOfParts>
  <Company>Sylvia's Enterprise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dan Pendidikan Demokrasi</dc:title>
  <dc:creator>Sylvia Octa Putri</dc:creator>
  <cp:lastModifiedBy>Kajur-Hi</cp:lastModifiedBy>
  <cp:revision>6</cp:revision>
  <dcterms:created xsi:type="dcterms:W3CDTF">2011-06-09T15:40:39Z</dcterms:created>
  <dcterms:modified xsi:type="dcterms:W3CDTF">2012-12-17T07:39:08Z</dcterms:modified>
</cp:coreProperties>
</file>