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57" r:id="rId3"/>
    <p:sldId id="261" r:id="rId4"/>
    <p:sldId id="262" r:id="rId5"/>
    <p:sldId id="258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1D196-9729-4C81-9CDC-67E12D4D02CA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3ED88-7442-45FA-B99B-E5BA32E37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3ED88-7442-45FA-B99B-E5BA32E375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CBBD-4635-4102-B40A-99119EE527DD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CFAB-188E-4930-BDA6-C156BDE97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CBBD-4635-4102-B40A-99119EE527DD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CFAB-188E-4930-BDA6-C156BDE97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CBBD-4635-4102-B40A-99119EE527DD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CFAB-188E-4930-BDA6-C156BDE97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CBBD-4635-4102-B40A-99119EE527DD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CFAB-188E-4930-BDA6-C156BDE97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CBBD-4635-4102-B40A-99119EE527DD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CFAB-188E-4930-BDA6-C156BDE97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CBBD-4635-4102-B40A-99119EE527DD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CFAB-188E-4930-BDA6-C156BDE97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CBBD-4635-4102-B40A-99119EE527DD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CFAB-188E-4930-BDA6-C156BDE97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CBBD-4635-4102-B40A-99119EE527DD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CFAB-188E-4930-BDA6-C156BDE97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CBBD-4635-4102-B40A-99119EE527DD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CFAB-188E-4930-BDA6-C156BDE97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CBBD-4635-4102-B40A-99119EE527DD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CFAB-188E-4930-BDA6-C156BDE97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CBBD-4635-4102-B40A-99119EE527DD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99CFAB-188E-4930-BDA6-C156BDE97B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E8CBBD-4635-4102-B40A-99119EE527DD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99CFAB-188E-4930-BDA6-C156BDE97BC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851648" cy="838200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Metodologi</a:t>
            </a:r>
            <a:r>
              <a:rPr lang="en-US" sz="4800" dirty="0" smtClean="0"/>
              <a:t>  </a:t>
            </a:r>
            <a:r>
              <a:rPr lang="en-US" sz="4800" dirty="0" err="1" smtClean="0"/>
              <a:t>Penelitian</a:t>
            </a:r>
            <a:r>
              <a:rPr lang="en-US" sz="4800" dirty="0" smtClean="0"/>
              <a:t> </a:t>
            </a:r>
            <a:r>
              <a:rPr lang="en-US" sz="4800" dirty="0" err="1" smtClean="0"/>
              <a:t>Desain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Instruksional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MK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 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metode-metode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proposal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153400" cy="5257800"/>
          </a:xfrm>
        </p:spPr>
        <p:txBody>
          <a:bodyPr>
            <a:normAutofit fontScale="92500" lnSpcReduction="20000"/>
          </a:bodyPr>
          <a:lstStyle/>
          <a:p>
            <a:pPr marL="231775" indent="-231775" algn="l">
              <a:buFont typeface="Arial" pitchFamily="34" charset="0"/>
              <a:buChar char="•"/>
            </a:pPr>
            <a:r>
              <a:rPr lang="en-US" dirty="0" err="1" smtClean="0"/>
              <a:t>Penelitian</a:t>
            </a:r>
            <a:r>
              <a:rPr lang="en-US" dirty="0" smtClean="0"/>
              <a:t> = </a:t>
            </a:r>
            <a:r>
              <a:rPr lang="en-US" dirty="0" err="1" smtClean="0"/>
              <a:t>Riset</a:t>
            </a:r>
            <a:r>
              <a:rPr lang="en-US" dirty="0" smtClean="0"/>
              <a:t> : Research (re – to search: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).</a:t>
            </a:r>
          </a:p>
          <a:p>
            <a:pPr marL="231775" indent="-231775" algn="l">
              <a:buFont typeface="Arial" pitchFamily="34" charset="0"/>
              <a:buChar char="•"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;</a:t>
            </a:r>
          </a:p>
          <a:p>
            <a:pPr marL="514350" indent="-282575" algn="l">
              <a:buFont typeface="+mj-lt"/>
              <a:buAutoNum type="arabicPeriod"/>
            </a:pPr>
            <a:r>
              <a:rPr lang="en-US" dirty="0" smtClean="0"/>
              <a:t>Usaha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,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(</a:t>
            </a:r>
            <a:r>
              <a:rPr lang="en-US" dirty="0" err="1" smtClean="0"/>
              <a:t>Sutrisno</a:t>
            </a:r>
            <a:r>
              <a:rPr lang="en-US" dirty="0" smtClean="0"/>
              <a:t> </a:t>
            </a:r>
            <a:r>
              <a:rPr lang="en-US" dirty="0" err="1" smtClean="0"/>
              <a:t>Hadi,1990</a:t>
            </a:r>
            <a:r>
              <a:rPr lang="en-US" dirty="0" smtClean="0"/>
              <a:t>)</a:t>
            </a:r>
          </a:p>
          <a:p>
            <a:pPr marL="514350" indent="-282575" algn="l">
              <a:buFont typeface="+mj-lt"/>
              <a:buAutoNum type="arabicPeriod"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(critical thinking) yang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redefinisi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memformulasikan</a:t>
            </a:r>
            <a:r>
              <a:rPr lang="en-US" dirty="0" smtClean="0"/>
              <a:t> </a:t>
            </a:r>
            <a:r>
              <a:rPr lang="en-US" dirty="0" err="1" smtClean="0"/>
              <a:t>hipotesa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hipotesa</a:t>
            </a:r>
            <a:r>
              <a:rPr lang="en-US" dirty="0" smtClean="0"/>
              <a:t> (Woody, 1927)</a:t>
            </a:r>
          </a:p>
          <a:p>
            <a:pPr marL="514350" indent="-282575" algn="l">
              <a:buFont typeface="+mj-lt"/>
              <a:buAutoNum type="arabicPeriod"/>
            </a:pPr>
            <a:r>
              <a:rPr lang="en-US" dirty="0" err="1" smtClean="0"/>
              <a:t>Upaya</a:t>
            </a:r>
            <a:r>
              <a:rPr lang="en-US" dirty="0" smtClean="0"/>
              <a:t>,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(</a:t>
            </a:r>
            <a:r>
              <a:rPr lang="en-US" dirty="0" err="1" smtClean="0"/>
              <a:t>Budiarti</a:t>
            </a:r>
            <a:r>
              <a:rPr lang="en-US" dirty="0" smtClean="0"/>
              <a:t>, 2005)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6096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Pengertian</a:t>
            </a:r>
            <a:r>
              <a:rPr lang="en-US" sz="4000" dirty="0" smtClean="0"/>
              <a:t> </a:t>
            </a:r>
            <a:r>
              <a:rPr lang="en-US" sz="4000" dirty="0" err="1" smtClean="0"/>
              <a:t>Metode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Metodologi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4495800"/>
          </a:xfrm>
        </p:spPr>
        <p:txBody>
          <a:bodyPr>
            <a:normAutofit fontScale="62500" lnSpcReduction="20000"/>
          </a:bodyPr>
          <a:lstStyle/>
          <a:p>
            <a:pPr marL="231775" indent="-231775" algn="l">
              <a:buFont typeface="Arial" pitchFamily="34" charset="0"/>
              <a:buChar char="•"/>
            </a:pPr>
            <a:r>
              <a:rPr lang="en-US" sz="3400" dirty="0" err="1" smtClean="0"/>
              <a:t>Metode</a:t>
            </a:r>
            <a:r>
              <a:rPr lang="en-US" sz="3400" dirty="0" smtClean="0"/>
              <a:t>/methods:  </a:t>
            </a:r>
            <a:r>
              <a:rPr lang="en-US" sz="3400" dirty="0" err="1" smtClean="0"/>
              <a:t>cara</a:t>
            </a:r>
            <a:r>
              <a:rPr lang="en-US" sz="3400" dirty="0" smtClean="0"/>
              <a:t> </a:t>
            </a:r>
            <a:r>
              <a:rPr lang="en-US" sz="3400" dirty="0" err="1" smtClean="0"/>
              <a:t>kerja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memahami</a:t>
            </a:r>
            <a:r>
              <a:rPr lang="en-US" sz="3400" dirty="0" smtClean="0"/>
              <a:t> </a:t>
            </a:r>
            <a:r>
              <a:rPr lang="en-US" sz="3400" dirty="0" err="1" smtClean="0"/>
              <a:t>suatu</a:t>
            </a:r>
            <a:r>
              <a:rPr lang="en-US" sz="3400" dirty="0" smtClean="0"/>
              <a:t> </a:t>
            </a:r>
            <a:r>
              <a:rPr lang="en-US" sz="3400" dirty="0" err="1" smtClean="0"/>
              <a:t>objek</a:t>
            </a:r>
            <a:r>
              <a:rPr lang="en-US" sz="3400" dirty="0" smtClean="0"/>
              <a:t> </a:t>
            </a:r>
            <a:r>
              <a:rPr lang="en-US" sz="3400" dirty="0" err="1" smtClean="0"/>
              <a:t>penelitian</a:t>
            </a:r>
            <a:r>
              <a:rPr lang="en-US" sz="3400" dirty="0" smtClean="0"/>
              <a:t>.</a:t>
            </a:r>
          </a:p>
          <a:p>
            <a:pPr marL="231775" indent="-231775" algn="l">
              <a:buFont typeface="Arial" pitchFamily="34" charset="0"/>
              <a:buChar char="•"/>
            </a:pPr>
            <a:r>
              <a:rPr lang="en-US" sz="3400" dirty="0" err="1" smtClean="0"/>
              <a:t>Metodologi</a:t>
            </a:r>
            <a:r>
              <a:rPr lang="en-US" sz="3400" dirty="0" smtClean="0"/>
              <a:t>: </a:t>
            </a:r>
            <a:r>
              <a:rPr lang="en-US" sz="3400" dirty="0" err="1" smtClean="0"/>
              <a:t>studi</a:t>
            </a:r>
            <a:r>
              <a:rPr lang="en-US" sz="3400" dirty="0" smtClean="0"/>
              <a:t> yang </a:t>
            </a:r>
            <a:r>
              <a:rPr lang="en-US" sz="3400" dirty="0" err="1" smtClean="0"/>
              <a:t>logis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sistematis</a:t>
            </a:r>
            <a:r>
              <a:rPr lang="en-US" sz="3400" dirty="0" smtClean="0"/>
              <a:t> </a:t>
            </a:r>
            <a:r>
              <a:rPr lang="en-US" sz="3400" dirty="0" err="1" smtClean="0"/>
              <a:t>tentang</a:t>
            </a:r>
            <a:r>
              <a:rPr lang="en-US" sz="3400" dirty="0" smtClean="0"/>
              <a:t> </a:t>
            </a:r>
            <a:r>
              <a:rPr lang="en-US" sz="3400" dirty="0" err="1" smtClean="0"/>
              <a:t>prinsip-prinsip</a:t>
            </a:r>
            <a:r>
              <a:rPr lang="en-US" sz="3400" dirty="0" smtClean="0"/>
              <a:t> </a:t>
            </a:r>
            <a:r>
              <a:rPr lang="en-US" sz="3400" dirty="0" err="1" smtClean="0"/>
              <a:t>dasar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mengarahkan</a:t>
            </a:r>
            <a:r>
              <a:rPr lang="en-US" sz="3400" dirty="0" smtClean="0"/>
              <a:t> </a:t>
            </a:r>
            <a:r>
              <a:rPr lang="en-US" sz="3400" dirty="0" err="1" smtClean="0"/>
              <a:t>penelitian</a:t>
            </a:r>
            <a:r>
              <a:rPr lang="en-US" sz="3400" dirty="0" smtClean="0"/>
              <a:t>.</a:t>
            </a:r>
          </a:p>
          <a:p>
            <a:pPr algn="l"/>
            <a:endParaRPr lang="en-US" sz="3400" dirty="0" smtClean="0"/>
          </a:p>
          <a:p>
            <a:pPr marL="519113" indent="-287338" algn="l"/>
            <a:r>
              <a:rPr lang="en-US" sz="3400" dirty="0" err="1" smtClean="0"/>
              <a:t>Metodologi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arti</a:t>
            </a:r>
            <a:r>
              <a:rPr lang="en-US" sz="3400" dirty="0" smtClean="0"/>
              <a:t> </a:t>
            </a:r>
            <a:r>
              <a:rPr lang="en-US" sz="3400" dirty="0" err="1" smtClean="0"/>
              <a:t>prinsip</a:t>
            </a:r>
            <a:r>
              <a:rPr lang="en-US" sz="3400" dirty="0" smtClean="0"/>
              <a:t> </a:t>
            </a:r>
            <a:r>
              <a:rPr lang="en-US" sz="3400" dirty="0" err="1" smtClean="0"/>
              <a:t>dasar</a:t>
            </a:r>
            <a:r>
              <a:rPr lang="en-US" sz="3400" dirty="0" smtClean="0"/>
              <a:t> </a:t>
            </a:r>
            <a:r>
              <a:rPr lang="en-US" sz="3400" dirty="0" err="1" smtClean="0"/>
              <a:t>terdiri</a:t>
            </a:r>
            <a:r>
              <a:rPr lang="en-US" sz="3400" dirty="0" smtClean="0"/>
              <a:t> </a:t>
            </a:r>
            <a:r>
              <a:rPr lang="en-US" sz="3400" dirty="0" err="1" smtClean="0"/>
              <a:t>atas</a:t>
            </a:r>
            <a:r>
              <a:rPr lang="en-US" sz="3400" dirty="0" smtClean="0"/>
              <a:t>:</a:t>
            </a:r>
          </a:p>
          <a:p>
            <a:pPr marL="519113" indent="-287338" algn="l">
              <a:buFont typeface="+mj-lt"/>
              <a:buAutoNum type="arabicPeriod"/>
            </a:pPr>
            <a:r>
              <a:rPr lang="en-US" sz="3400" dirty="0" err="1" smtClean="0"/>
              <a:t>Masalah</a:t>
            </a:r>
            <a:endParaRPr lang="en-US" sz="3400" dirty="0" smtClean="0"/>
          </a:p>
          <a:p>
            <a:pPr marL="519113" indent="-287338" algn="l">
              <a:buFont typeface="+mj-lt"/>
              <a:buAutoNum type="arabicPeriod"/>
            </a:pPr>
            <a:r>
              <a:rPr lang="en-US" sz="3400" dirty="0" err="1" smtClean="0"/>
              <a:t>Tujuan</a:t>
            </a:r>
            <a:endParaRPr lang="en-US" sz="3400" dirty="0" smtClean="0"/>
          </a:p>
          <a:p>
            <a:pPr marL="519113" indent="-287338" algn="l">
              <a:buFont typeface="+mj-lt"/>
              <a:buAutoNum type="arabicPeriod"/>
            </a:pPr>
            <a:r>
              <a:rPr lang="en-US" sz="3400" dirty="0" err="1" smtClean="0"/>
              <a:t>Tinjauan</a:t>
            </a:r>
            <a:r>
              <a:rPr lang="en-US" sz="3400" dirty="0" smtClean="0"/>
              <a:t>  </a:t>
            </a:r>
            <a:r>
              <a:rPr lang="en-US" sz="3400" dirty="0" err="1" smtClean="0"/>
              <a:t>pustaka</a:t>
            </a:r>
            <a:endParaRPr lang="en-US" sz="3400" dirty="0" smtClean="0"/>
          </a:p>
          <a:p>
            <a:pPr marL="519113" indent="-287338" algn="l">
              <a:buFont typeface="+mj-lt"/>
              <a:buAutoNum type="arabicPeriod"/>
            </a:pPr>
            <a:r>
              <a:rPr lang="en-US" sz="3400" dirty="0" err="1" smtClean="0"/>
              <a:t>Kerangka</a:t>
            </a:r>
            <a:r>
              <a:rPr lang="en-US" sz="3400" dirty="0" smtClean="0"/>
              <a:t> </a:t>
            </a:r>
            <a:r>
              <a:rPr lang="en-US" sz="3400" dirty="0" err="1" smtClean="0"/>
              <a:t>teori</a:t>
            </a:r>
            <a:endParaRPr lang="en-US" sz="3400" dirty="0" smtClean="0"/>
          </a:p>
          <a:p>
            <a:pPr marL="519113" indent="-287338" algn="l">
              <a:buFont typeface="+mj-lt"/>
              <a:buAutoNum type="arabicPeriod"/>
            </a:pPr>
            <a:r>
              <a:rPr lang="en-US" sz="3400" dirty="0" err="1" smtClean="0"/>
              <a:t>Hipotesis</a:t>
            </a:r>
            <a:r>
              <a:rPr lang="en-US" sz="3400" dirty="0" smtClean="0"/>
              <a:t> (</a:t>
            </a:r>
            <a:r>
              <a:rPr lang="en-US" sz="3400" dirty="0" err="1" smtClean="0"/>
              <a:t>jika</a:t>
            </a:r>
            <a:r>
              <a:rPr lang="en-US" sz="3400" dirty="0" smtClean="0"/>
              <a:t> </a:t>
            </a:r>
            <a:r>
              <a:rPr lang="en-US" sz="3400" dirty="0" err="1" smtClean="0"/>
              <a:t>ada</a:t>
            </a:r>
            <a:r>
              <a:rPr lang="en-US" sz="3400" dirty="0" smtClean="0"/>
              <a:t>)</a:t>
            </a:r>
          </a:p>
          <a:p>
            <a:pPr marL="519113" indent="-287338" algn="l">
              <a:buFont typeface="+mj-lt"/>
              <a:buAutoNum type="arabicPeriod"/>
            </a:pPr>
            <a:r>
              <a:rPr lang="en-US" sz="3400" dirty="0" smtClean="0"/>
              <a:t>Cara </a:t>
            </a:r>
            <a:r>
              <a:rPr lang="en-US" sz="3400" dirty="0" err="1" smtClean="0"/>
              <a:t>penelitian</a:t>
            </a:r>
            <a:r>
              <a:rPr lang="en-US" sz="3400" dirty="0" smtClean="0"/>
              <a:t>, </a:t>
            </a:r>
            <a:r>
              <a:rPr lang="en-US" sz="3400" dirty="0" err="1" smtClean="0"/>
              <a:t>mencakup</a:t>
            </a:r>
            <a:r>
              <a:rPr lang="en-US" sz="3400" dirty="0" smtClean="0"/>
              <a:t> </a:t>
            </a:r>
            <a:r>
              <a:rPr lang="en-US" sz="3400" dirty="0" err="1" smtClean="0"/>
              <a:t>alat</a:t>
            </a:r>
            <a:endParaRPr lang="en-US" sz="3400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5715000" cy="1362456"/>
          </a:xfrm>
        </p:spPr>
        <p:txBody>
          <a:bodyPr/>
          <a:lstStyle/>
          <a:p>
            <a:r>
              <a:rPr lang="en-US" dirty="0" smtClean="0"/>
              <a:t>P</a:t>
            </a:r>
            <a:r>
              <a:rPr smtClean="0"/>
              <a:t>engertian Desain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38400"/>
            <a:ext cx="7467600" cy="1509712"/>
          </a:xfrm>
        </p:spPr>
        <p:txBody>
          <a:bodyPr>
            <a:normAutofit lnSpcReduction="10000"/>
          </a:bodyPr>
          <a:lstStyle/>
          <a:p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Desain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upaya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kreatif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kegunaan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mengutamakan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kenyamanan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pencapaian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kepentingan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4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kumimoji="1" lang="en-US" sz="2400" dirty="0" smtClean="0">
                <a:latin typeface="Times New Roman" pitchFamily="18" charset="0"/>
                <a:cs typeface="Times New Roman" pitchFamily="18" charset="0"/>
              </a:rPr>
              <a:t>”. </a:t>
            </a:r>
            <a:endParaRPr kumimoji="1"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851648" cy="762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1752600"/>
          </a:xfrm>
        </p:spPr>
        <p:txBody>
          <a:bodyPr>
            <a:normAutofit fontScale="85000" lnSpcReduction="10000"/>
          </a:bodyPr>
          <a:lstStyle/>
          <a:p>
            <a:pPr marL="287338" indent="-287338" algn="l">
              <a:buFont typeface="Arial" pitchFamily="34" charset="0"/>
              <a:buChar char="•"/>
            </a:pPr>
            <a:r>
              <a:rPr lang="en-US" dirty="0" err="1" smtClean="0"/>
              <a:t>Observasi</a:t>
            </a:r>
            <a:r>
              <a:rPr lang="en-US" dirty="0" smtClean="0"/>
              <a:t> (</a:t>
            </a:r>
            <a:r>
              <a:rPr lang="en-US" dirty="0" err="1" smtClean="0"/>
              <a:t>pengamatan</a:t>
            </a:r>
            <a:r>
              <a:rPr lang="en-US" dirty="0" smtClean="0"/>
              <a:t>/</a:t>
            </a:r>
            <a:r>
              <a:rPr lang="en-US" dirty="0" err="1" smtClean="0"/>
              <a:t>empirisme</a:t>
            </a:r>
            <a:r>
              <a:rPr lang="en-US" dirty="0" smtClean="0"/>
              <a:t>):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fakta-fakta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 (sense  of perception)</a:t>
            </a:r>
          </a:p>
          <a:p>
            <a:pPr marL="287338" indent="-287338" algn="l">
              <a:buFont typeface="Arial" pitchFamily="34" charset="0"/>
              <a:buChar char="•"/>
            </a:pPr>
            <a:r>
              <a:rPr lang="en-US" dirty="0" err="1" smtClean="0"/>
              <a:t>Nalar</a:t>
            </a:r>
            <a:r>
              <a:rPr lang="en-US" dirty="0" smtClean="0"/>
              <a:t>/</a:t>
            </a:r>
            <a:r>
              <a:rPr lang="en-US" dirty="0" err="1" smtClean="0"/>
              <a:t>logika</a:t>
            </a:r>
            <a:r>
              <a:rPr lang="en-US" dirty="0" smtClean="0"/>
              <a:t> (reasoning): </a:t>
            </a:r>
            <a:r>
              <a:rPr lang="en-US" dirty="0" err="1" smtClean="0"/>
              <a:t>fakta-fakta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interalasi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851648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7854696" cy="1752600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fakta</a:t>
            </a:r>
            <a:r>
              <a:rPr lang="en-US" sz="2400" dirty="0" smtClean="0"/>
              <a:t>(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) </a:t>
            </a:r>
            <a:r>
              <a:rPr lang="en-US" sz="2400" dirty="0" err="1" smtClean="0"/>
              <a:t>baru</a:t>
            </a:r>
            <a:endParaRPr lang="en-US" sz="24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 smtClean="0"/>
              <a:t>Menguji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smtClean="0"/>
              <a:t>memverifikasi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fakta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endParaRPr lang="en-US" sz="24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, </a:t>
            </a:r>
            <a:r>
              <a:rPr lang="en-US" sz="2400" dirty="0" err="1" smtClean="0"/>
              <a:t>proses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/</a:t>
            </a:r>
            <a:r>
              <a:rPr lang="en-US" sz="2400" dirty="0" err="1" smtClean="0"/>
              <a:t>ataufenomena</a:t>
            </a:r>
            <a:endParaRPr lang="en-US" sz="24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sebab-akibat</a:t>
            </a:r>
            <a:r>
              <a:rPr lang="en-US" sz="2400" dirty="0" smtClean="0"/>
              <a:t> (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en-US" sz="2400" dirty="0" smtClean="0"/>
              <a:t>, </a:t>
            </a:r>
            <a:r>
              <a:rPr lang="en-US" sz="2400" dirty="0" err="1" smtClean="0"/>
              <a:t>alat</a:t>
            </a:r>
            <a:r>
              <a:rPr lang="en-US" sz="2400" dirty="0" smtClean="0"/>
              <a:t>, </a:t>
            </a:r>
            <a:r>
              <a:rPr lang="en-US" sz="2400" dirty="0" err="1" smtClean="0"/>
              <a:t>konsep,dan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endParaRPr lang="en-US" sz="24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/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7772400" cy="740664"/>
          </a:xfrm>
        </p:spPr>
        <p:txBody>
          <a:bodyPr/>
          <a:lstStyle/>
          <a:p>
            <a:r>
              <a:rPr lang="en-US" dirty="0" smtClean="0"/>
              <a:t>M</a:t>
            </a:r>
            <a:r>
              <a:rPr smtClean="0"/>
              <a:t>anfaat Penelitian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7772400" cy="361993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diaplikasikan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tuntunan</a:t>
            </a:r>
            <a:r>
              <a:rPr lang="en-US" dirty="0" smtClean="0"/>
              <a:t> /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/ </a:t>
            </a:r>
            <a:r>
              <a:rPr lang="en-US" dirty="0" err="1" smtClean="0"/>
              <a:t>penentuan</a:t>
            </a:r>
            <a:r>
              <a:rPr lang="en-US" dirty="0" smtClean="0"/>
              <a:t> standard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/ </a:t>
            </a:r>
            <a:r>
              <a:rPr lang="en-US" dirty="0" err="1" smtClean="0"/>
              <a:t>fenomena</a:t>
            </a:r>
            <a:r>
              <a:rPr lang="en-US" dirty="0" smtClean="0"/>
              <a:t>/ </a:t>
            </a:r>
            <a:r>
              <a:rPr lang="en-US" dirty="0" err="1" smtClean="0"/>
              <a:t>obyek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351</Words>
  <Application>Microsoft Office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Metodologi  Penelitian Desain</vt:lpstr>
      <vt:lpstr>Pengertian Penelitian</vt:lpstr>
      <vt:lpstr>Pengertian Metode dan Metodologi</vt:lpstr>
      <vt:lpstr>Pengertian Desain</vt:lpstr>
      <vt:lpstr>Unsur Penelitian</vt:lpstr>
      <vt:lpstr>Tujuan Penelitian</vt:lpstr>
      <vt:lpstr>Manfaat Penelitian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Desain</dc:title>
  <dc:creator>axioo</dc:creator>
  <cp:lastModifiedBy>axioo</cp:lastModifiedBy>
  <cp:revision>20</cp:revision>
  <dcterms:created xsi:type="dcterms:W3CDTF">2010-09-15T20:25:56Z</dcterms:created>
  <dcterms:modified xsi:type="dcterms:W3CDTF">2010-09-18T14:43:17Z</dcterms:modified>
</cp:coreProperties>
</file>