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E0EA8-0D04-4863-BB55-33643DEF5848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B0F1A-8B74-4371-AFF6-AE20882B6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B0F1A-8B74-4371-AFF6-AE20882B610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49F12C2-FC37-413A-9D2A-A37A22BB5C76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D5417A-E3A0-4456-B15E-BA4C83121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3114984"/>
          </a:xfrm>
        </p:spPr>
        <p:txBody>
          <a:bodyPr/>
          <a:lstStyle/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en-US" dirty="0" smtClean="0"/>
          </a:p>
          <a:p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/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en-US" dirty="0" smtClean="0"/>
          </a:p>
          <a:p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Mengolah</a:t>
            </a:r>
            <a:r>
              <a:rPr lang="en-US" dirty="0" smtClean="0"/>
              <a:t> data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en-US" dirty="0" smtClean="0"/>
          </a:p>
          <a:p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/ </a:t>
            </a:r>
            <a:br>
              <a:rPr lang="en-US" dirty="0" smtClean="0"/>
            </a:b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:</a:t>
            </a:r>
          </a:p>
          <a:p>
            <a:pPr marL="514350" indent="-168275">
              <a:buFont typeface="+mj-lt"/>
              <a:buAutoNum type="arabicPeriod"/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meletakan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pPr marL="514350" indent="-168275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dipandang</a:t>
            </a:r>
            <a:r>
              <a:rPr lang="en-US" dirty="0" smtClean="0"/>
              <a:t> paling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(</a:t>
            </a:r>
            <a:r>
              <a:rPr lang="en-US" dirty="0" err="1" smtClean="0"/>
              <a:t>kebutuhan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ambiguitas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kesangsian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eaLnBrk="0" hangingPunct="0">
              <a:buNone/>
              <a:defRPr/>
            </a:pPr>
            <a:r>
              <a:rPr lang="en-US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Perbedaan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masalah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dan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fakta</a:t>
            </a:r>
            <a:r>
              <a:rPr 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/data</a:t>
            </a:r>
            <a:endParaRPr lang="en-US" dirty="0" smtClean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Fakta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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mengarah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adanya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kebutuhan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obyektif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/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latar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belakang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 eaLnBrk="0" hangingPunct="0">
              <a:buNone/>
              <a:defRPr/>
            </a:pPr>
            <a:r>
              <a:rPr lang="en-US" dirty="0" smtClean="0">
                <a:cs typeface="Times New Roman" pitchFamily="18" charset="0"/>
              </a:rPr>
              <a:t>  	</a:t>
            </a:r>
            <a:r>
              <a:rPr lang="en-US" dirty="0" err="1" smtClean="0">
                <a:cs typeface="Times New Roman" pitchFamily="18" charset="0"/>
              </a:rPr>
              <a:t>Contoh</a:t>
            </a:r>
            <a:r>
              <a:rPr lang="en-US" dirty="0" smtClean="0">
                <a:cs typeface="Times New Roman" pitchFamily="18" charset="0"/>
              </a:rPr>
              <a:t>: File data </a:t>
            </a:r>
            <a:r>
              <a:rPr lang="en-US" dirty="0" err="1" smtClean="0">
                <a:cs typeface="Times New Roman" pitchFamily="18" charset="0"/>
              </a:rPr>
              <a:t>di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komputer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banyak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terkena</a:t>
            </a:r>
            <a:r>
              <a:rPr lang="en-US" dirty="0" smtClean="0">
                <a:cs typeface="Times New Roman" pitchFamily="18" charset="0"/>
              </a:rPr>
              <a:t> virus </a:t>
            </a:r>
          </a:p>
          <a:p>
            <a:pPr eaLnBrk="0" hangingPunct="0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Masalah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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mengarah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adanya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upaya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pemecahan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0" hangingPunct="0"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Bagaimana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cara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membersihkan</a:t>
            </a:r>
            <a:r>
              <a:rPr lang="en-US" dirty="0" smtClean="0">
                <a:cs typeface="Times New Roman" pitchFamily="18" charset="0"/>
              </a:rPr>
              <a:t> virus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file data </a:t>
            </a:r>
            <a:r>
              <a:rPr lang="en-US" dirty="0" err="1" smtClean="0">
                <a:cs typeface="Times New Roman" pitchFamily="18" charset="0"/>
              </a:rPr>
              <a:t>tersebut</a:t>
            </a:r>
            <a:r>
              <a:rPr lang="en-US" dirty="0" smtClean="0">
                <a:cs typeface="Times New Roman" pitchFamily="18" charset="0"/>
              </a:rPr>
              <a:t> ? </a:t>
            </a:r>
          </a:p>
          <a:p>
            <a:pPr eaLnBrk="0" hangingPunct="0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masalah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membutuhkan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penelitian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mencari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solusinya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: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: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: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topik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46320"/>
          </a:xfrm>
        </p:spPr>
        <p:txBody>
          <a:bodyPr/>
          <a:lstStyle/>
          <a:p>
            <a:pPr eaLnBrk="0" hangingPunct="0"/>
            <a:r>
              <a:rPr lang="en-US" sz="2800" b="1" dirty="0" err="1" smtClean="0">
                <a:cs typeface="Times New Roman" pitchFamily="18" charset="0"/>
              </a:rPr>
              <a:t>Tema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Penelitian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diperlukan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untuk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mengarahkan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ruang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lingkup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bidang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telaah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akan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dipelajari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oleh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peneliti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berkaitan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bidang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ilmu</a:t>
            </a:r>
            <a:r>
              <a:rPr lang="en-US" sz="2800" dirty="0" smtClean="0">
                <a:cs typeface="Times New Roman" pitchFamily="18" charset="0"/>
              </a:rPr>
              <a:t>).</a:t>
            </a:r>
          </a:p>
          <a:p>
            <a:pPr eaLnBrk="0" hangingPunct="0"/>
            <a:r>
              <a:rPr lang="en-US" sz="2800" b="1" dirty="0" err="1" smtClean="0">
                <a:cs typeface="Times New Roman" pitchFamily="18" charset="0"/>
              </a:rPr>
              <a:t>Topik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Penelitian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berkaitan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garis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pembahasan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dirty="0" err="1" smtClean="0">
                <a:cs typeface="Times New Roman" pitchFamily="18" charset="0"/>
              </a:rPr>
              <a:t>bersifat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spesifik</a:t>
            </a:r>
            <a:r>
              <a:rPr lang="en-US" sz="2800" dirty="0" smtClean="0">
                <a:cs typeface="Times New Roman" pitchFamily="18" charset="0"/>
              </a:rPr>
              <a:t>). </a:t>
            </a:r>
            <a:r>
              <a:rPr lang="en-US" sz="2800" dirty="0" err="1" smtClean="0">
                <a:cs typeface="Times New Roman" pitchFamily="18" charset="0"/>
              </a:rPr>
              <a:t>Topik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adalah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lingkup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permasalahan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bersifat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umum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luas</a:t>
            </a:r>
            <a:r>
              <a:rPr lang="en-US" sz="2800" dirty="0" smtClean="0">
                <a:cs typeface="Times New Roman" pitchFamily="18" charset="0"/>
              </a:rPr>
              <a:t>   </a:t>
            </a:r>
            <a:endParaRPr lang="en-US" sz="2800" dirty="0" smtClean="0"/>
          </a:p>
          <a:p>
            <a:pPr eaLnBrk="0" hangingPunct="0">
              <a:buNone/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pemilihan</a:t>
            </a:r>
            <a:r>
              <a:rPr lang="en-US" sz="3600" dirty="0" smtClean="0"/>
              <a:t> </a:t>
            </a:r>
            <a:r>
              <a:rPr lang="en-US" sz="3600" dirty="0" err="1" smtClean="0"/>
              <a:t>topik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 </a:t>
            </a:r>
            <a:r>
              <a:rPr lang="en-US" sz="2000" dirty="0" err="1" smtClean="0"/>
              <a:t>SUTRISNO</a:t>
            </a:r>
            <a:r>
              <a:rPr lang="en-US" sz="2000" dirty="0" smtClean="0"/>
              <a:t> </a:t>
            </a:r>
            <a:r>
              <a:rPr lang="en-US" sz="2000" dirty="0" err="1" smtClean="0"/>
              <a:t>HADI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MASDUKI</a:t>
            </a:r>
            <a:r>
              <a:rPr lang="en-US" sz="2000" dirty="0" smtClean="0"/>
              <a:t>, 1989)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i="1" dirty="0" smtClean="0"/>
              <a:t>(manageable topic):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data yang </a:t>
            </a:r>
            <a:r>
              <a:rPr lang="en-US" dirty="0" err="1" smtClean="0"/>
              <a:t>terkumpul</a:t>
            </a:r>
            <a:r>
              <a:rPr lang="en-US" dirty="0" smtClean="0"/>
              <a:t>,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ketersediaan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Ketersediaan</a:t>
            </a:r>
            <a:r>
              <a:rPr lang="en-US" dirty="0" smtClean="0"/>
              <a:t> data </a:t>
            </a:r>
            <a:r>
              <a:rPr lang="en-US" i="1" dirty="0" smtClean="0"/>
              <a:t>(obtainable data): </a:t>
            </a:r>
            <a:r>
              <a:rPr lang="en-US" dirty="0" smtClean="0"/>
              <a:t>data primer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sekunder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: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i="1" dirty="0" smtClean="0"/>
              <a:t>(academic interest)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i="1" dirty="0" smtClean="0"/>
              <a:t>(social interest),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khasanah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duplikasi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ditelaah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848600" cy="4846320"/>
          </a:xfrm>
        </p:spPr>
        <p:txBody>
          <a:bodyPr>
            <a:noAutofit/>
          </a:bodyPr>
          <a:lstStyle/>
          <a:p>
            <a:pPr eaLnBrk="0" hangingPunct="0">
              <a:defRPr/>
            </a:pPr>
            <a:r>
              <a:rPr lang="en-US" sz="2400" b="1" dirty="0" err="1" smtClean="0">
                <a:cs typeface="Times New Roman" pitchFamily="18" charset="0"/>
              </a:rPr>
              <a:t>Judul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 err="1" smtClean="0">
                <a:cs typeface="Times New Roman" pitchFamily="18" charset="0"/>
              </a:rPr>
              <a:t>Penelitian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dimaksudkan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memperjelas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mempertajam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ruang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lingkup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bidang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telaah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topik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penelitian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r>
              <a:rPr lang="en-US" sz="2400" dirty="0" err="1" smtClean="0">
                <a:cs typeface="Times New Roman" pitchFamily="18" charset="0"/>
              </a:rPr>
              <a:t>Dalam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membuat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judul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penelitian</a:t>
            </a:r>
            <a:r>
              <a:rPr lang="en-US" sz="2400" dirty="0" smtClean="0">
                <a:cs typeface="Times New Roman" pitchFamily="18" charset="0"/>
              </a:rPr>
              <a:t> : </a:t>
            </a:r>
          </a:p>
          <a:p>
            <a:pPr marL="457200" indent="-111125" eaLnBrk="0" hangingPunct="0">
              <a:buFont typeface="+mj-lt"/>
              <a:buAutoNum type="arabicPeriod"/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Singkat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jelas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logis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marL="457200" indent="-111125" eaLnBrk="0" hangingPunct="0">
              <a:buFont typeface="+mj-lt"/>
              <a:buAutoNum type="arabicPeriod"/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Tampak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ruang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lingkup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metode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pembahasannya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marL="457200" indent="-111125" eaLnBrk="0" hangingPunct="0">
              <a:buFont typeface="+mj-lt"/>
              <a:buAutoNum type="arabicPeriod"/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Tampak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ruang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lingkup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obyek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penelitiannya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populasi</a:t>
            </a:r>
            <a:r>
              <a:rPr lang="en-US" sz="2400" dirty="0" smtClean="0">
                <a:cs typeface="Times New Roman" pitchFamily="18" charset="0"/>
              </a:rPr>
              <a:t>/</a:t>
            </a:r>
            <a:r>
              <a:rPr lang="en-US" sz="2400" dirty="0" err="1" smtClean="0">
                <a:cs typeface="Times New Roman" pitchFamily="18" charset="0"/>
              </a:rPr>
              <a:t>sampel</a:t>
            </a:r>
            <a:r>
              <a:rPr lang="en-US" sz="2400" dirty="0" smtClean="0">
                <a:cs typeface="Times New Roman" pitchFamily="18" charset="0"/>
              </a:rPr>
              <a:t>) </a:t>
            </a:r>
          </a:p>
          <a:p>
            <a:pPr marL="457200" indent="-111125" eaLnBrk="0" hangingPunct="0">
              <a:buFont typeface="+mj-lt"/>
              <a:buAutoNum type="arabicPeriod"/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Berkaitan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topik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penelitian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350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PROSES PENELITIAN</vt:lpstr>
      <vt:lpstr>LANGKAH-LANGKAH ESENSIAL DALAM PENELITIAN</vt:lpstr>
      <vt:lpstr>Menetapkan Objek/  pokok persoalan</vt:lpstr>
      <vt:lpstr>Masalah?</vt:lpstr>
      <vt:lpstr>Kriteria masalah sbg objek penelitian</vt:lpstr>
      <vt:lpstr>Penentuan tema, topik, judul</vt:lpstr>
      <vt:lpstr>Dasar pemilihan topik penelitian (MENURUT  SUTRISNO HADI DALAM MASDUKI, 1989)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PENELITIAN</dc:title>
  <dc:creator>axioo</dc:creator>
  <cp:lastModifiedBy>axioo</cp:lastModifiedBy>
  <cp:revision>17</cp:revision>
  <dcterms:created xsi:type="dcterms:W3CDTF">2010-11-24T15:31:17Z</dcterms:created>
  <dcterms:modified xsi:type="dcterms:W3CDTF">2011-10-18T07:10:45Z</dcterms:modified>
</cp:coreProperties>
</file>