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6" r:id="rId4"/>
    <p:sldId id="265" r:id="rId5"/>
    <p:sldId id="264" r:id="rId6"/>
    <p:sldId id="268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190" autoAdjust="0"/>
    <p:restoredTop sz="94660"/>
  </p:normalViewPr>
  <p:slideViewPr>
    <p:cSldViewPr>
      <p:cViewPr varScale="1">
        <p:scale>
          <a:sx n="70" d="100"/>
          <a:sy n="70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0F4EC-8961-41DD-8103-2A19235754F2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B04595-FB79-4661-BC72-B2330C3FE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0F4EC-8961-41DD-8103-2A19235754F2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95-FB79-4661-BC72-B2330C3FE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0F4EC-8961-41DD-8103-2A19235754F2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95-FB79-4661-BC72-B2330C3FE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0F4EC-8961-41DD-8103-2A19235754F2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B04595-FB79-4661-BC72-B2330C3FE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0F4EC-8961-41DD-8103-2A19235754F2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95-FB79-4661-BC72-B2330C3FEC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0F4EC-8961-41DD-8103-2A19235754F2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95-FB79-4661-BC72-B2330C3FE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0F4EC-8961-41DD-8103-2A19235754F2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EB04595-FB79-4661-BC72-B2330C3FEC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0F4EC-8961-41DD-8103-2A19235754F2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95-FB79-4661-BC72-B2330C3FE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0F4EC-8961-41DD-8103-2A19235754F2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95-FB79-4661-BC72-B2330C3FE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0F4EC-8961-41DD-8103-2A19235754F2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95-FB79-4661-BC72-B2330C3FE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0F4EC-8961-41DD-8103-2A19235754F2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595-FB79-4661-BC72-B2330C3FEC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3F0F4EC-8961-41DD-8103-2A19235754F2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EB04595-FB79-4661-BC72-B2330C3FEC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metode</a:t>
            </a:r>
            <a:r>
              <a:rPr lang="en-US" dirty="0" smtClean="0"/>
              <a:t>  </a:t>
            </a:r>
            <a:r>
              <a:rPr lang="en-US" dirty="0" err="1" smtClean="0"/>
              <a:t>penelitian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784725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naturalistik</a:t>
            </a:r>
            <a:r>
              <a:rPr lang="en-US" dirty="0" smtClean="0"/>
              <a:t>, </a:t>
            </a:r>
            <a:r>
              <a:rPr lang="en-US" dirty="0" err="1" smtClean="0"/>
              <a:t>holistik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fenomenologis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intensif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(given).</a:t>
            </a:r>
          </a:p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intensif</a:t>
            </a:r>
            <a:r>
              <a:rPr lang="en-US" dirty="0" smtClean="0"/>
              <a:t>, </a:t>
            </a:r>
            <a:r>
              <a:rPr lang="en-US" dirty="0" err="1" smtClean="0"/>
              <a:t>terinci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mendalam</a:t>
            </a:r>
            <a:r>
              <a:rPr lang="en-US" dirty="0" smtClean="0"/>
              <a:t> </a:t>
            </a:r>
            <a:r>
              <a:rPr lang="en-US" dirty="0" err="1" smtClean="0"/>
              <a:t>berisikan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kontekstual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.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/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status </a:t>
            </a: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berkenaan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khas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</a:t>
            </a:r>
            <a:r>
              <a:rPr lang="en-US" dirty="0" err="1" smtClean="0"/>
              <a:t>personalitas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rendahnya</a:t>
            </a:r>
            <a:r>
              <a:rPr lang="en-US" dirty="0" smtClean="0"/>
              <a:t> </a:t>
            </a:r>
            <a:r>
              <a:rPr lang="en-US" dirty="0" err="1" smtClean="0"/>
              <a:t>apresiasi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rupa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.</a:t>
            </a:r>
          </a:p>
          <a:p>
            <a:pPr marL="627063" indent="-285750">
              <a:buFont typeface="+mj-lt"/>
              <a:buAutoNum type="arabicPeriod"/>
            </a:pPr>
            <a:endParaRPr lang="en-US" dirty="0" smtClean="0"/>
          </a:p>
          <a:p>
            <a:pPr marL="627063" indent="-2857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diarahkan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:</a:t>
            </a:r>
          </a:p>
          <a:p>
            <a:pPr marL="627063" indent="-285750">
              <a:buFont typeface="+mj-lt"/>
              <a:buAutoNum type="arabicPeriod"/>
            </a:pPr>
            <a:r>
              <a:rPr lang="en-US" dirty="0" smtClean="0"/>
              <a:t>Intrinsic case study: </a:t>
            </a:r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yang </a:t>
            </a:r>
            <a:r>
              <a:rPr lang="en-US" dirty="0" err="1" smtClean="0"/>
              <a:t>spesifik</a:t>
            </a:r>
            <a:endParaRPr lang="en-US" dirty="0" smtClean="0"/>
          </a:p>
          <a:p>
            <a:pPr marL="627063" indent="-285750">
              <a:buFont typeface="+mj-lt"/>
              <a:buAutoNum type="arabicPeriod"/>
            </a:pPr>
            <a:r>
              <a:rPr lang="en-US" dirty="0" smtClean="0"/>
              <a:t>Instrumental case study: </a:t>
            </a:r>
            <a:r>
              <a:rPr lang="en-US" dirty="0" err="1" smtClean="0"/>
              <a:t>kasus</a:t>
            </a:r>
            <a:r>
              <a:rPr lang="en-US" dirty="0" smtClean="0"/>
              <a:t> yang </a:t>
            </a:r>
            <a:r>
              <a:rPr lang="en-US" dirty="0" err="1" smtClean="0"/>
              <a:t>diuji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terbagi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:</a:t>
            </a:r>
          </a:p>
          <a:p>
            <a:pPr marL="736600" indent="-395288">
              <a:buFont typeface="+mj-lt"/>
              <a:buAutoNum type="arabicPeriod"/>
            </a:pP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kewajaran</a:t>
            </a:r>
            <a:r>
              <a:rPr lang="en-US" dirty="0" smtClean="0"/>
              <a:t> (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retrospektif</a:t>
            </a:r>
            <a:r>
              <a:rPr lang="en-US" dirty="0" smtClean="0"/>
              <a:t>).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kuratif</a:t>
            </a:r>
            <a:r>
              <a:rPr lang="en-US" dirty="0" smtClean="0"/>
              <a:t>.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ditindaklanjuti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.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 </a:t>
            </a:r>
            <a:r>
              <a:rPr lang="en-US" dirty="0" err="1" smtClean="0"/>
              <a:t>menyajikan</a:t>
            </a:r>
            <a:r>
              <a:rPr lang="en-US" dirty="0" smtClean="0"/>
              <a:t> data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objektif</a:t>
            </a:r>
            <a:r>
              <a:rPr lang="en-US" dirty="0" smtClean="0"/>
              <a:t>.</a:t>
            </a:r>
          </a:p>
          <a:p>
            <a:pPr marL="736600" indent="-395288">
              <a:buFont typeface="+mj-lt"/>
              <a:buAutoNum type="arabicPeriod"/>
            </a:pP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kearah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yang </a:t>
            </a:r>
            <a:r>
              <a:rPr lang="en-US" dirty="0" err="1" smtClean="0"/>
              <a:t>positif</a:t>
            </a:r>
            <a:r>
              <a:rPr lang="en-US" dirty="0" smtClean="0"/>
              <a:t> (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prospektif</a:t>
            </a:r>
            <a:r>
              <a:rPr lang="en-US" dirty="0" smtClean="0"/>
              <a:t>).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ditindaklanjuti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action research.</a:t>
            </a:r>
          </a:p>
          <a:p>
            <a:pPr marL="736600" indent="-395288">
              <a:buNone/>
            </a:pPr>
            <a:endParaRPr lang="en-US" dirty="0" smtClean="0"/>
          </a:p>
          <a:p>
            <a:pPr marL="341313" indent="0">
              <a:buNone/>
            </a:pP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causal comparative,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model </a:t>
            </a:r>
            <a:r>
              <a:rPr lang="en-US" dirty="0" err="1" smtClean="0"/>
              <a:t>penelitian</a:t>
            </a:r>
            <a:r>
              <a:rPr lang="en-US" dirty="0" smtClean="0"/>
              <a:t> ex post facto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fenomenologi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Fenomenologi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, </a:t>
            </a:r>
            <a:r>
              <a:rPr lang="en-US" i="1" dirty="0" err="1" smtClean="0"/>
              <a:t>phainomai</a:t>
            </a:r>
            <a:r>
              <a:rPr lang="en-US" i="1" dirty="0" smtClean="0"/>
              <a:t>, </a:t>
            </a:r>
            <a:r>
              <a:rPr lang="en-US" dirty="0" smtClean="0"/>
              <a:t>yang </a:t>
            </a:r>
            <a:r>
              <a:rPr lang="en-US" dirty="0" err="1" smtClean="0"/>
              <a:t>berarti</a:t>
            </a:r>
            <a:r>
              <a:rPr lang="en-US" dirty="0" smtClean="0"/>
              <a:t> ‘</a:t>
            </a:r>
            <a:r>
              <a:rPr lang="en-US" dirty="0" err="1" smtClean="0"/>
              <a:t>menampak</a:t>
            </a:r>
            <a:r>
              <a:rPr lang="en-US" dirty="0" smtClean="0"/>
              <a:t>’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err="1" smtClean="0"/>
              <a:t>phainomenon</a:t>
            </a:r>
            <a:r>
              <a:rPr lang="en-US" i="1" dirty="0" smtClean="0"/>
              <a:t> </a:t>
            </a:r>
            <a:r>
              <a:rPr lang="en-US" dirty="0" err="1" smtClean="0"/>
              <a:t>merujuk</a:t>
            </a:r>
            <a:r>
              <a:rPr lang="en-US" dirty="0" smtClean="0"/>
              <a:t> ‘</a:t>
            </a:r>
            <a:r>
              <a:rPr lang="en-US" dirty="0" err="1" smtClean="0"/>
              <a:t>pada</a:t>
            </a:r>
            <a:r>
              <a:rPr lang="en-US" dirty="0" smtClean="0"/>
              <a:t> yang </a:t>
            </a:r>
            <a:r>
              <a:rPr lang="en-US" dirty="0" err="1" smtClean="0"/>
              <a:t>menampak</a:t>
            </a:r>
            <a:r>
              <a:rPr lang="en-US" dirty="0" smtClean="0"/>
              <a:t>’. </a:t>
            </a:r>
          </a:p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fenomenologi</a:t>
            </a:r>
            <a:r>
              <a:rPr lang="en-US" dirty="0" smtClean="0"/>
              <a:t>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mengungkap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yang </a:t>
            </a:r>
            <a:r>
              <a:rPr lang="en-US" dirty="0" err="1" smtClean="0"/>
              <a:t>didasari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yang </a:t>
            </a:r>
            <a:r>
              <a:rPr lang="en-US" dirty="0" err="1" smtClean="0"/>
              <a:t>alami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batasan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memaknai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yang </a:t>
            </a:r>
            <a:r>
              <a:rPr lang="en-US" dirty="0" err="1" smtClean="0"/>
              <a:t>dikaji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fenomenologi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esensi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textural description (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structural description (yang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naratif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esensi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yang </a:t>
            </a:r>
            <a:r>
              <a:rPr lang="en-US" dirty="0" err="1" smtClean="0"/>
              <a:t>diteliti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EKSPERIMENTAL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err="1" smtClean="0"/>
              <a:t>Bermaksud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menyelidiki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i="1" dirty="0" smtClean="0"/>
              <a:t>(cause and effect relationship)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eksperimen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mengekspos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eksperimental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membandingkannya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dikenai</a:t>
            </a:r>
            <a:r>
              <a:rPr lang="en-US" dirty="0" smtClean="0"/>
              <a:t> </a:t>
            </a:r>
            <a:r>
              <a:rPr lang="en-US" dirty="0" err="1" smtClean="0"/>
              <a:t>perlakuan</a:t>
            </a:r>
            <a:r>
              <a:rPr lang="en-US" dirty="0" smtClean="0"/>
              <a:t> </a:t>
            </a:r>
            <a:r>
              <a:rPr lang="en-US" dirty="0" err="1" smtClean="0"/>
              <a:t>eksperimen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,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 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menyelidiki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media multi </a:t>
            </a:r>
            <a:r>
              <a:rPr lang="en-US" dirty="0" err="1" smtClean="0"/>
              <a:t>interaktif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ajar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</a:t>
            </a:r>
            <a:r>
              <a:rPr lang="en-US" dirty="0" err="1" smtClean="0"/>
              <a:t>ditingkat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.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(</a:t>
            </a:r>
            <a:r>
              <a:rPr lang="en-US" dirty="0" err="1" smtClean="0"/>
              <a:t>desain</a:t>
            </a:r>
            <a:r>
              <a:rPr lang="en-US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: </a:t>
            </a:r>
            <a:r>
              <a:rPr lang="en-US" dirty="0" err="1" smtClean="0"/>
              <a:t>perencanaan</a:t>
            </a:r>
            <a:r>
              <a:rPr lang="en-US" dirty="0" smtClean="0"/>
              <a:t>, </a:t>
            </a:r>
            <a:r>
              <a:rPr lang="en-US" dirty="0" err="1" smtClean="0"/>
              <a:t>tindakan</a:t>
            </a:r>
            <a:r>
              <a:rPr lang="en-US" dirty="0" smtClean="0"/>
              <a:t>,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refleksi</a:t>
            </a:r>
            <a:r>
              <a:rPr lang="en-US" dirty="0" smtClean="0"/>
              <a:t>.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, </a:t>
            </a:r>
            <a:r>
              <a:rPr lang="en-US" dirty="0" err="1" smtClean="0"/>
              <a:t>dst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model paling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model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korban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yang </a:t>
            </a:r>
            <a:r>
              <a:rPr lang="en-US" dirty="0" err="1" smtClean="0"/>
              <a:t>bermukim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penampungan</a:t>
            </a:r>
            <a:r>
              <a:rPr lang="en-US" dirty="0" smtClean="0"/>
              <a:t> </a:t>
            </a:r>
            <a:r>
              <a:rPr lang="en-US" dirty="0" err="1" smtClean="0"/>
              <a:t>pengungsian</a:t>
            </a:r>
            <a:r>
              <a:rPr lang="en-US" dirty="0" smtClean="0"/>
              <a:t>.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KORELASIONAL</a:t>
            </a:r>
            <a:r>
              <a:rPr lang="en-US" dirty="0" smtClean="0"/>
              <a:t> (</a:t>
            </a:r>
            <a:r>
              <a:rPr lang="en-US" dirty="0" err="1" smtClean="0"/>
              <a:t>CORRELATIONAL</a:t>
            </a:r>
            <a:r>
              <a:rPr lang="en-US" dirty="0" smtClean="0"/>
              <a:t> RESEARCH)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err="1"/>
              <a:t>Bertujuan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variasi-variasi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lain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koefisien</a:t>
            </a:r>
            <a:r>
              <a:rPr lang="en-US" sz="2400" dirty="0"/>
              <a:t> </a:t>
            </a:r>
            <a:r>
              <a:rPr lang="en-US" sz="2400" dirty="0" err="1"/>
              <a:t>korelasi</a:t>
            </a:r>
            <a:r>
              <a:rPr lang="en-US" sz="2400" dirty="0"/>
              <a:t>.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Proses</a:t>
            </a:r>
            <a:r>
              <a:rPr lang="en-US" sz="2400" dirty="0"/>
              <a:t> </a:t>
            </a:r>
            <a:r>
              <a:rPr lang="en-US" sz="2400" dirty="0" err="1"/>
              <a:t>investigasi</a:t>
            </a:r>
            <a:r>
              <a:rPr lang="en-US" sz="2400" dirty="0"/>
              <a:t> </a:t>
            </a:r>
            <a:r>
              <a:rPr lang="en-US" sz="2400" dirty="0" err="1"/>
              <a:t>sistematis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.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, </a:t>
            </a:r>
            <a:r>
              <a:rPr lang="en-US" sz="2400" dirty="0" err="1"/>
              <a:t>signikan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signifikan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ujian</a:t>
            </a:r>
            <a:r>
              <a:rPr lang="en-US" sz="2400" dirty="0"/>
              <a:t> </a:t>
            </a:r>
            <a:r>
              <a:rPr lang="en-US" sz="2400" dirty="0" err="1"/>
              <a:t>masuk</a:t>
            </a:r>
            <a:r>
              <a:rPr lang="en-US" sz="2400" dirty="0"/>
              <a:t> </a:t>
            </a:r>
            <a:r>
              <a:rPr lang="en-US" sz="2400" dirty="0" err="1"/>
              <a:t>calon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jurusan</a:t>
            </a:r>
            <a:r>
              <a:rPr lang="en-US" sz="2400" dirty="0"/>
              <a:t> </a:t>
            </a:r>
            <a:r>
              <a:rPr lang="en-US" sz="2400" dirty="0" err="1"/>
              <a:t>desain</a:t>
            </a:r>
            <a:r>
              <a:rPr lang="en-US" sz="2400" dirty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visual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prestasi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selama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DEVELOPMENTAL RESEARCH)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err="1" smtClean="0"/>
              <a:t>Meneliti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,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menyelidiki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perurutan</a:t>
            </a:r>
            <a:r>
              <a:rPr lang="en-US" dirty="0" smtClean="0"/>
              <a:t>/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/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media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kampanye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KASUAL</a:t>
            </a:r>
            <a:r>
              <a:rPr lang="en-US" dirty="0" smtClean="0"/>
              <a:t> (CAUSAL COMPARATIVE RESEARCH)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err="1" smtClean="0"/>
              <a:t>Bermaksud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menyelidiki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i="1" dirty="0" smtClean="0"/>
              <a:t>(cause and effect relationship)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eksperimen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mengekspos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eksperimental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membandingkannya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dikenai</a:t>
            </a:r>
            <a:r>
              <a:rPr lang="en-US" dirty="0" smtClean="0"/>
              <a:t> </a:t>
            </a:r>
            <a:r>
              <a:rPr lang="en-US" dirty="0" err="1" smtClean="0"/>
              <a:t>perlakuan</a:t>
            </a:r>
            <a:r>
              <a:rPr lang="en-US" dirty="0" smtClean="0"/>
              <a:t> </a:t>
            </a:r>
            <a:r>
              <a:rPr lang="en-US" dirty="0" err="1" smtClean="0"/>
              <a:t>eksperimen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,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 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menyelidiki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media multi </a:t>
            </a:r>
            <a:r>
              <a:rPr lang="en-US" dirty="0" err="1" smtClean="0"/>
              <a:t>interaktif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ajar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</a:t>
            </a:r>
            <a:r>
              <a:rPr lang="en-US" dirty="0" err="1" smtClean="0"/>
              <a:t>ditingkat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etnografi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Etnografi</a:t>
            </a:r>
            <a:r>
              <a:rPr lang="en-US" dirty="0" smtClean="0"/>
              <a:t>: ethno=</a:t>
            </a:r>
            <a:r>
              <a:rPr lang="en-US" dirty="0" err="1" smtClean="0"/>
              <a:t>bangsa</a:t>
            </a:r>
            <a:r>
              <a:rPr lang="en-US" dirty="0" smtClean="0"/>
              <a:t>, </a:t>
            </a:r>
            <a:r>
              <a:rPr lang="en-US" dirty="0" err="1" smtClean="0"/>
              <a:t>graphy</a:t>
            </a:r>
            <a:r>
              <a:rPr lang="en-US" dirty="0" smtClean="0"/>
              <a:t>=</a:t>
            </a:r>
            <a:r>
              <a:rPr lang="en-US" dirty="0" err="1" smtClean="0"/>
              <a:t>menguraikan</a:t>
            </a:r>
            <a:r>
              <a:rPr lang="en-US" dirty="0" smtClean="0"/>
              <a:t>, </a:t>
            </a:r>
            <a:r>
              <a:rPr lang="en-US" dirty="0" err="1" smtClean="0"/>
              <a:t>menggambarkan</a:t>
            </a:r>
            <a:endParaRPr lang="en-US" dirty="0" smtClean="0"/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etnografi</a:t>
            </a:r>
            <a:endParaRPr lang="en-US" dirty="0" smtClean="0"/>
          </a:p>
          <a:p>
            <a:pPr marL="736600" indent="-449263">
              <a:buFont typeface="Wingdings" pitchFamily="2" charset="2"/>
              <a:buChar char="Ø"/>
            </a:pP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mendeskripsikan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holistik</a:t>
            </a:r>
            <a:r>
              <a:rPr lang="en-US" dirty="0" smtClean="0"/>
              <a:t> (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spiritual </a:t>
            </a:r>
            <a:r>
              <a:rPr lang="en-US" dirty="0" err="1" smtClean="0"/>
              <a:t>maupun</a:t>
            </a:r>
            <a:r>
              <a:rPr lang="en-US" dirty="0" smtClean="0"/>
              <a:t> material)</a:t>
            </a:r>
          </a:p>
          <a:p>
            <a:pPr marL="736600" indent="-449263">
              <a:buFont typeface="Wingdings" pitchFamily="2" charset="2"/>
              <a:buChar char="Ø"/>
            </a:pP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 sari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  <a:p>
            <a:pPr marL="736600" indent="-449263">
              <a:buFont typeface="Wingdings" pitchFamily="2" charset="2"/>
              <a:buChar char="Ø"/>
            </a:pP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bekerjasama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teramati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.</a:t>
            </a:r>
          </a:p>
          <a:p>
            <a:pPr marL="736600" indent="-449263"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etnografi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Analisis</a:t>
            </a:r>
            <a:r>
              <a:rPr lang="en-US" dirty="0" smtClean="0"/>
              <a:t> data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holistik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parsial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Sumber</a:t>
            </a:r>
            <a:r>
              <a:rPr lang="en-US" dirty="0" smtClean="0"/>
              <a:t> data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.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gejal</a:t>
            </a:r>
            <a:r>
              <a:rPr lang="en-US" dirty="0" smtClean="0"/>
              <a:t> </a:t>
            </a:r>
            <a:r>
              <a:rPr lang="en-US" dirty="0" err="1" smtClean="0"/>
              <a:t>empirik</a:t>
            </a:r>
            <a:r>
              <a:rPr lang="en-US" dirty="0" smtClean="0"/>
              <a:t> (</a:t>
            </a:r>
            <a:r>
              <a:rPr lang="en-US" dirty="0" err="1" smtClean="0"/>
              <a:t>kenyataan</a:t>
            </a:r>
            <a:r>
              <a:rPr lang="en-US" dirty="0" smtClean="0"/>
              <a:t>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endParaRPr lang="en-US" dirty="0" smtClean="0"/>
          </a:p>
          <a:p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pemerian</a:t>
            </a:r>
            <a:r>
              <a:rPr lang="en-US" dirty="0" smtClean="0"/>
              <a:t> (</a:t>
            </a:r>
            <a:r>
              <a:rPr lang="en-US" dirty="0" err="1" smtClean="0"/>
              <a:t>deskripsi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induktif</a:t>
            </a:r>
            <a:r>
              <a:rPr lang="en-US" dirty="0" smtClean="0"/>
              <a:t> (</a:t>
            </a:r>
            <a:r>
              <a:rPr lang="en-US" dirty="0" err="1" smtClean="0"/>
              <a:t>penalaran</a:t>
            </a:r>
            <a:r>
              <a:rPr lang="en-US" dirty="0" smtClean="0"/>
              <a:t> </a:t>
            </a:r>
            <a:r>
              <a:rPr lang="en-US" dirty="0" err="1" smtClean="0"/>
              <a:t>dibangun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).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induktif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menggeneralisasi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menata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yang lain.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lapangan</a:t>
            </a:r>
            <a:r>
              <a:rPr lang="en-US" dirty="0" smtClean="0"/>
              <a:t>,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berperilaku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diteliti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 </a:t>
            </a:r>
            <a:r>
              <a:rPr lang="en-US" dirty="0" err="1" smtClean="0"/>
              <a:t>menggunakan</a:t>
            </a:r>
            <a:r>
              <a:rPr lang="en-US" dirty="0" smtClean="0"/>
              <a:t> purposive sampling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probabilitas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data </a:t>
            </a:r>
            <a:r>
              <a:rPr lang="en-US" dirty="0" err="1" smtClean="0"/>
              <a:t>kualitatif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kuantitatif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272</TotalTime>
  <Words>853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Trek</vt:lpstr>
      <vt:lpstr>Model metode  penelitian</vt:lpstr>
      <vt:lpstr>PENELITIAN EKSPERIMENTAL</vt:lpstr>
      <vt:lpstr>PENELITIAN TINDAKAN </vt:lpstr>
      <vt:lpstr>PENELITIAN KORELASIONAL (CORRELATIONAL RESEARCH)</vt:lpstr>
      <vt:lpstr>PENELITIAN PERKEMBANGAN  (DEVELOPMENTAL RESEARCH)</vt:lpstr>
      <vt:lpstr>PENELITIAN PERBANDINGAN KASUAL (CAUSAL COMPARATIVE RESEARCH)</vt:lpstr>
      <vt:lpstr>etnografi</vt:lpstr>
      <vt:lpstr>Ciri-ciri penelitian etnografi</vt:lpstr>
      <vt:lpstr>Slide 9</vt:lpstr>
      <vt:lpstr>Studi kasus</vt:lpstr>
      <vt:lpstr>Slide 11</vt:lpstr>
      <vt:lpstr>fenomenologi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penelitian kualitatif</dc:title>
  <dc:creator>axioo</dc:creator>
  <cp:lastModifiedBy>axioo</cp:lastModifiedBy>
  <cp:revision>20</cp:revision>
  <dcterms:created xsi:type="dcterms:W3CDTF">2010-10-27T14:21:25Z</dcterms:created>
  <dcterms:modified xsi:type="dcterms:W3CDTF">2012-12-03T05:00:39Z</dcterms:modified>
</cp:coreProperties>
</file>