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t>07/02/2013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51407B-B925-4047-8F10-BDCBB12C00A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t>07/02/2013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07B-B925-4047-8F10-BDCBB12C00A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51407B-B925-4047-8F10-BDCBB12C00A5}" type="slidenum">
              <a:rPr lang="id-ID" smtClean="0"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t>07/02/2013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t>07/02/2013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51407B-B925-4047-8F10-BDCBB12C00A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t>07/02/2013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51407B-B925-4047-8F10-BDCBB12C00A5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3EB4EEA-B477-4FBB-AFF6-08C7ED57CD99}" type="datetimeFigureOut">
              <a:rPr lang="id-ID" smtClean="0"/>
              <a:t>07/02/2013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07B-B925-4047-8F10-BDCBB12C00A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t>07/02/2013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51407B-B925-4047-8F10-BDCBB12C00A5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t>07/02/2013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51407B-B925-4047-8F10-BDCBB12C00A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t>07/02/2013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51407B-B925-4047-8F10-BDCBB12C00A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51407B-B925-4047-8F10-BDCBB12C00A5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t>07/02/2013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51407B-B925-4047-8F10-BDCBB12C00A5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EB4EEA-B477-4FBB-AFF6-08C7ED57CD99}" type="datetimeFigureOut">
              <a:rPr lang="id-ID" smtClean="0"/>
              <a:t>07/02/2013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3EB4EEA-B477-4FBB-AFF6-08C7ED57CD99}" type="datetimeFigureOut">
              <a:rPr lang="id-ID" smtClean="0"/>
              <a:t>07/02/2013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51407B-B925-4047-8F10-BDCBB12C00A5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Sri nurhayati, mt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Konsep Dasar Algoritma dan Pemrogaman Terstrukur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Pengantar Algoritma Pemrograman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Kenapa harus ada pemrograman ?</a:t>
            </a:r>
          </a:p>
          <a:p>
            <a:r>
              <a:rPr lang="id-ID" dirty="0" smtClean="0"/>
              <a:t>Program</a:t>
            </a:r>
          </a:p>
          <a:p>
            <a:pPr lvl="1">
              <a:buNone/>
            </a:pPr>
            <a:r>
              <a:rPr lang="id-ID" dirty="0" smtClean="0"/>
              <a:t>Program dibuat untuk membantu manusia dalam memecahkan</a:t>
            </a:r>
          </a:p>
          <a:p>
            <a:pPr lvl="1">
              <a:buNone/>
            </a:pPr>
            <a:r>
              <a:rPr lang="id-ID" dirty="0" smtClean="0"/>
              <a:t>m</a:t>
            </a:r>
            <a:r>
              <a:rPr lang="id-ID" dirty="0" smtClean="0"/>
              <a:t>asalah.</a:t>
            </a:r>
          </a:p>
          <a:p>
            <a:pPr lvl="1">
              <a:buNone/>
            </a:pPr>
            <a:r>
              <a:rPr lang="id-ID" dirty="0" smtClean="0"/>
              <a:t>Program adalah implementasi dari algoritma yang dibuat dalam bahasa pemrograman tertentu.</a:t>
            </a:r>
          </a:p>
          <a:p>
            <a:r>
              <a:rPr lang="id-ID" dirty="0" smtClean="0"/>
              <a:t>Algoritma</a:t>
            </a:r>
          </a:p>
          <a:p>
            <a:pPr lvl="1"/>
            <a:r>
              <a:rPr lang="id-ID" dirty="0" smtClean="0"/>
              <a:t>Algoritma adalah urutan langkah-langkah  memecahkan suatu masalah</a:t>
            </a:r>
          </a:p>
          <a:p>
            <a:pPr lvl="1"/>
            <a:r>
              <a:rPr lang="id-ID" dirty="0" smtClean="0"/>
              <a:t>Komponen algoritma : input, proses, output</a:t>
            </a:r>
          </a:p>
          <a:p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Pemrograman Terstruktur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melompat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GOTO (“</a:t>
            </a:r>
            <a:r>
              <a:rPr lang="en-US" dirty="0" err="1" smtClean="0"/>
              <a:t>GOTOless</a:t>
            </a:r>
            <a:r>
              <a:rPr lang="en-US" dirty="0" smtClean="0"/>
              <a:t> programming”).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Pascal , C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Bahasa 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Program C++</a:t>
            </a:r>
          </a:p>
          <a:p>
            <a:pPr lvl="2">
              <a:buNone/>
            </a:pPr>
            <a:r>
              <a:rPr lang="id-ID" dirty="0" smtClean="0"/>
              <a:t>#include&lt;stdio.h&gt;</a:t>
            </a:r>
          </a:p>
          <a:p>
            <a:pPr lvl="2">
              <a:buNone/>
            </a:pPr>
            <a:r>
              <a:rPr lang="en-US" dirty="0" smtClean="0"/>
              <a:t>main</a:t>
            </a:r>
            <a:r>
              <a:rPr lang="en-US" dirty="0" smtClean="0"/>
              <a:t>() </a:t>
            </a:r>
          </a:p>
          <a:p>
            <a:pPr lvl="2">
              <a:buNone/>
            </a:pPr>
            <a:r>
              <a:rPr lang="en-US" dirty="0" smtClean="0"/>
              <a:t>{ 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&lt;&lt;“hello world”; </a:t>
            </a:r>
          </a:p>
          <a:p>
            <a:pPr lvl="2">
              <a:buNone/>
            </a:pP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main()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program C.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diletakan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brace {}. </a:t>
            </a:r>
          </a:p>
          <a:p>
            <a:pPr lvl="1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program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pemanggilan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library (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programmer. 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Pelajari </a:t>
            </a:r>
            <a:r>
              <a:rPr lang="id-ID" i="1" dirty="0" smtClean="0"/>
              <a:t>library functions </a:t>
            </a:r>
            <a:r>
              <a:rPr lang="id-ID" dirty="0" smtClean="0"/>
              <a:t>dan </a:t>
            </a:r>
            <a:r>
              <a:rPr lang="id-ID" i="1" dirty="0" smtClean="0"/>
              <a:t>library macroes </a:t>
            </a:r>
            <a:r>
              <a:rPr lang="id-ID" dirty="0" smtClean="0"/>
              <a:t>yang ada dalam bahasa C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</TotalTime>
  <Words>123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Konsep Dasar Algoritma dan Pemrogaman Terstrukur</vt:lpstr>
      <vt:lpstr>Pengantar Algoritma Pemrograman</vt:lpstr>
      <vt:lpstr>Pemrograman Terstruktur</vt:lpstr>
      <vt:lpstr>Bahasa C</vt:lpstr>
      <vt:lpstr>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Algoritma dan Pemrogaman Terstrukur</dc:title>
  <dc:creator>Axioo</dc:creator>
  <cp:lastModifiedBy>Axioo</cp:lastModifiedBy>
  <cp:revision>3</cp:revision>
  <dcterms:created xsi:type="dcterms:W3CDTF">2013-02-07T02:22:38Z</dcterms:created>
  <dcterms:modified xsi:type="dcterms:W3CDTF">2013-02-07T02:49:30Z</dcterms:modified>
</cp:coreProperties>
</file>