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r>
              <a:rPr lang="en-US" sz="2600" dirty="0" smtClean="0"/>
              <a:t>/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50</TotalTime>
  <Words>458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D-Wie</cp:lastModifiedBy>
  <cp:revision>9</cp:revision>
  <dcterms:created xsi:type="dcterms:W3CDTF">2012-02-28T03:21:09Z</dcterms:created>
  <dcterms:modified xsi:type="dcterms:W3CDTF">2013-03-03T15:08:22Z</dcterms:modified>
</cp:coreProperties>
</file>