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9" r:id="rId2"/>
    <p:sldId id="258" r:id="rId3"/>
    <p:sldId id="276" r:id="rId4"/>
    <p:sldId id="277" r:id="rId5"/>
    <p:sldId id="278" r:id="rId6"/>
    <p:sldId id="279" r:id="rId7"/>
    <p:sldId id="280" r:id="rId8"/>
    <p:sldId id="287" r:id="rId9"/>
    <p:sldId id="289" r:id="rId10"/>
    <p:sldId id="281" r:id="rId11"/>
    <p:sldId id="282" r:id="rId12"/>
    <p:sldId id="288" r:id="rId13"/>
    <p:sldId id="283" r:id="rId14"/>
    <p:sldId id="284" r:id="rId15"/>
    <p:sldId id="285" r:id="rId16"/>
    <p:sldId id="286" r:id="rId17"/>
    <p:sldId id="29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TEKNIK KOMPILASI</a:t>
            </a: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6670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843213" cy="85445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3528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819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DESKRIPSI PENGAJARAN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TEKNIK KOMPILASI</a:t>
            </a: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4864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6670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66800" y="3657600"/>
            <a:ext cx="7010400" cy="461665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Semantik</a:t>
            </a:r>
            <a:r>
              <a:rPr lang="en-US" sz="2400" dirty="0" smtClean="0"/>
              <a:t>, </a:t>
            </a:r>
            <a:r>
              <a:rPr lang="en-US" sz="2400" dirty="0" err="1" smtClean="0"/>
              <a:t>Pengecekan</a:t>
            </a:r>
            <a:r>
              <a:rPr lang="en-US" sz="2400" dirty="0" smtClean="0"/>
              <a:t> </a:t>
            </a:r>
            <a:r>
              <a:rPr lang="en-US" sz="2400" dirty="0" err="1" smtClean="0"/>
              <a:t>Tipe</a:t>
            </a:r>
            <a:r>
              <a:rPr lang="en-US" sz="2400" dirty="0" smtClean="0"/>
              <a:t>, </a:t>
            </a:r>
            <a:r>
              <a:rPr lang="en-US" sz="2400" dirty="0" err="1" smtClean="0"/>
              <a:t>Aliran</a:t>
            </a:r>
            <a:r>
              <a:rPr lang="en-US" sz="2400" dirty="0" smtClean="0"/>
              <a:t> </a:t>
            </a:r>
            <a:r>
              <a:rPr lang="en-US" sz="2400" dirty="0" err="1" smtClean="0"/>
              <a:t>Kendali</a:t>
            </a:r>
            <a:endParaRPr lang="en-US" sz="2400" dirty="0" smtClean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843213" cy="85445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3528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819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ANALISIS SEMANTIK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1800" y="228600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9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TEKNIK KOMPILASI</a:t>
            </a: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4864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6670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66800" y="3657600"/>
            <a:ext cx="7010400" cy="461665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Fungsi</a:t>
            </a:r>
            <a:r>
              <a:rPr lang="en-US" sz="2400" dirty="0" smtClean="0"/>
              <a:t> &amp;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(Postfix &amp; N-</a:t>
            </a:r>
            <a:r>
              <a:rPr lang="en-US" sz="2400" dirty="0" err="1" smtClean="0"/>
              <a:t>Tuple</a:t>
            </a:r>
            <a:r>
              <a:rPr lang="en-US" sz="2400" dirty="0" smtClean="0"/>
              <a:t>)</a:t>
            </a:r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843213" cy="85445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3528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819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KODE ANTARA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1800" y="228600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10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TEKNIK KOMPILASI</a:t>
            </a: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4864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6670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66800" y="3657600"/>
            <a:ext cx="7010400" cy="461665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Kasus</a:t>
            </a:r>
            <a:endParaRPr lang="en-US" sz="2400" dirty="0" smtClean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843213" cy="85445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3528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819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KODE ANTARA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1800" y="228600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11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TEKNIK KOMPILASI</a:t>
            </a: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4864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6670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66800" y="3657600"/>
            <a:ext cx="7010400" cy="461665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Assembly</a:t>
            </a:r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843213" cy="85445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3528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819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PEMBANGKITAN &amp; OPTIMASI KODE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1800" y="228600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12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TEKNIK KOMPILASI</a:t>
            </a: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4864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6670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66800" y="3657600"/>
            <a:ext cx="7010400" cy="1569660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Kesalahan</a:t>
            </a:r>
            <a:r>
              <a:rPr lang="en-US" sz="2400" dirty="0" smtClean="0"/>
              <a:t> Program, </a:t>
            </a:r>
          </a:p>
          <a:p>
            <a:pPr algn="ctr"/>
            <a:r>
              <a:rPr lang="en-US" sz="2400" dirty="0" err="1" smtClean="0"/>
              <a:t>Penanganan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Kesalahan</a:t>
            </a:r>
            <a:r>
              <a:rPr lang="en-US" sz="2400" dirty="0" smtClean="0"/>
              <a:t>, </a:t>
            </a:r>
          </a:p>
          <a:p>
            <a:pPr algn="ctr"/>
            <a:r>
              <a:rPr lang="en-US" sz="2400" dirty="0" err="1" smtClean="0"/>
              <a:t>Reaksi</a:t>
            </a:r>
            <a:r>
              <a:rPr lang="en-US" sz="2400" dirty="0" smtClean="0"/>
              <a:t> </a:t>
            </a:r>
            <a:r>
              <a:rPr lang="en-US" sz="2400" dirty="0" err="1" smtClean="0"/>
              <a:t>Kompilator</a:t>
            </a:r>
            <a:r>
              <a:rPr lang="en-US" sz="2400" dirty="0" smtClean="0"/>
              <a:t>, </a:t>
            </a:r>
          </a:p>
          <a:p>
            <a:pPr algn="ctr"/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Penanganan</a:t>
            </a:r>
            <a:endParaRPr lang="en-US" sz="2400" dirty="0" smtClean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843213" cy="85445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3528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819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PENANGANAN KESALAHAN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1800" y="228600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13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TEKNIK KOMPILASI</a:t>
            </a: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4864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6670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66800" y="3657600"/>
            <a:ext cx="7010400" cy="1200329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Dependensi</a:t>
            </a:r>
            <a:r>
              <a:rPr lang="en-US" sz="2400" dirty="0" smtClean="0"/>
              <a:t> </a:t>
            </a:r>
            <a:r>
              <a:rPr lang="en-US" sz="2400" dirty="0" err="1" smtClean="0"/>
              <a:t>Optimasi</a:t>
            </a:r>
            <a:r>
              <a:rPr lang="en-US" sz="2400" dirty="0" smtClean="0"/>
              <a:t>,</a:t>
            </a:r>
          </a:p>
          <a:p>
            <a:pPr algn="ctr"/>
            <a:r>
              <a:rPr lang="en-US" sz="2400" dirty="0" err="1" smtClean="0"/>
              <a:t>Optimasi</a:t>
            </a:r>
            <a:r>
              <a:rPr lang="en-US" sz="2400" dirty="0" smtClean="0"/>
              <a:t> </a:t>
            </a:r>
            <a:r>
              <a:rPr lang="en-US" sz="2400" dirty="0" err="1" smtClean="0"/>
              <a:t>Lokal</a:t>
            </a:r>
            <a:r>
              <a:rPr lang="en-US" sz="2400" dirty="0" smtClean="0"/>
              <a:t>,</a:t>
            </a:r>
          </a:p>
          <a:p>
            <a:pPr algn="ctr"/>
            <a:r>
              <a:rPr lang="en-US" sz="2400" dirty="0" err="1" smtClean="0"/>
              <a:t>Optimasi</a:t>
            </a:r>
            <a:r>
              <a:rPr lang="en-US" sz="2400" dirty="0" smtClean="0"/>
              <a:t> Global</a:t>
            </a:r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843213" cy="85445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3528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819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TEKNIK OPTIMASI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1800" y="228600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14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TEKNIK KOMPILASI</a:t>
            </a: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4864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6670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66800" y="3657600"/>
            <a:ext cx="7010400" cy="1200329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Kegunaan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,</a:t>
            </a:r>
          </a:p>
          <a:p>
            <a:pPr algn="ctr"/>
            <a:r>
              <a:rPr lang="en-US" sz="2400" dirty="0" err="1" smtClean="0"/>
              <a:t>Implementasi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,</a:t>
            </a:r>
          </a:p>
          <a:p>
            <a:pPr algn="ctr"/>
            <a:r>
              <a:rPr lang="en-US" sz="2400" dirty="0" err="1" smtClean="0"/>
              <a:t>Interaksi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endParaRPr lang="en-US" sz="2400" dirty="0" smtClean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843213" cy="85445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3528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819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TABEL INFORMASI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1800" y="228600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15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TEKNIK KOMPILASI</a:t>
            </a: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4864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6670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66800" y="3657600"/>
            <a:ext cx="7010400" cy="461665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2400" dirty="0" smtClean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843213" cy="85445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3528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768025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UAS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1800" y="228600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16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TEKNIK KOMPILASI</a:t>
            </a: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4864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6670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66800" y="3657600"/>
            <a:ext cx="7010400" cy="461665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Pemrograman</a:t>
            </a:r>
            <a:r>
              <a:rPr lang="en-US" sz="2400" dirty="0" smtClean="0"/>
              <a:t>, Translator, Model </a:t>
            </a:r>
            <a:r>
              <a:rPr lang="en-US" sz="2400" dirty="0" err="1" smtClean="0"/>
              <a:t>Kompilator</a:t>
            </a:r>
            <a:endParaRPr lang="en-US" sz="2400" dirty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843213" cy="85445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3528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819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PENGANTAR TEKNIK KOMPILASI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1800" y="228600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1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TEKNIK KOMPILASI</a:t>
            </a: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4864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6670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66800" y="3657600"/>
            <a:ext cx="7010400" cy="461665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Mutu</a:t>
            </a:r>
            <a:r>
              <a:rPr lang="en-US" sz="2400" dirty="0" smtClean="0"/>
              <a:t> </a:t>
            </a:r>
            <a:r>
              <a:rPr lang="en-US" sz="2400" dirty="0" err="1" smtClean="0"/>
              <a:t>Kompilator</a:t>
            </a:r>
            <a:r>
              <a:rPr lang="en-US" sz="2400" dirty="0" smtClean="0"/>
              <a:t>, </a:t>
            </a:r>
            <a:r>
              <a:rPr lang="en-US" sz="2400" dirty="0" err="1" smtClean="0"/>
              <a:t>Pembuatan</a:t>
            </a:r>
            <a:r>
              <a:rPr lang="en-US" sz="2400" dirty="0" smtClean="0"/>
              <a:t> </a:t>
            </a:r>
            <a:r>
              <a:rPr lang="en-US" sz="2400" dirty="0" err="1" smtClean="0"/>
              <a:t>Kompilator</a:t>
            </a:r>
            <a:endParaRPr lang="en-US" sz="2400" dirty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843213" cy="85445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3528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819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MODEL KOMPILATOR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1800" y="228600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2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TEKNIK KOMPILASI</a:t>
            </a: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4864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6670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66800" y="3657600"/>
            <a:ext cx="7010400" cy="830997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Sumber</a:t>
            </a:r>
            <a:r>
              <a:rPr lang="en-US" sz="2400" dirty="0" smtClean="0"/>
              <a:t>, </a:t>
            </a:r>
            <a:r>
              <a:rPr lang="en-US" sz="2400" dirty="0" err="1" smtClean="0"/>
              <a:t>Tujuan</a:t>
            </a:r>
            <a:r>
              <a:rPr lang="en-US" sz="2400" dirty="0" smtClean="0"/>
              <a:t>, </a:t>
            </a:r>
            <a:r>
              <a:rPr lang="en-US" sz="2400" dirty="0" err="1" smtClean="0"/>
              <a:t>Detil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Skenario</a:t>
            </a:r>
            <a:endParaRPr lang="en-US" sz="2400" dirty="0" smtClean="0"/>
          </a:p>
          <a:p>
            <a:pPr algn="ctr"/>
            <a:r>
              <a:rPr lang="en-US" sz="2400" dirty="0" err="1" smtClean="0"/>
              <a:t>Perancangan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Pemrograman</a:t>
            </a:r>
            <a:endParaRPr lang="en-US" sz="2400" dirty="0" smtClean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843213" cy="85445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3528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819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PERANCANGAN BAHASA PEMROGRAMAN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1800" y="228600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3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TEKNIK KOMPILASI</a:t>
            </a: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4864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6670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66800" y="3657600"/>
            <a:ext cx="7010400" cy="1569660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Hirarki</a:t>
            </a:r>
            <a:r>
              <a:rPr lang="en-US" sz="2400" dirty="0" smtClean="0"/>
              <a:t> Chomsky,</a:t>
            </a:r>
          </a:p>
          <a:p>
            <a:pPr algn="ctr"/>
            <a:r>
              <a:rPr lang="en-US" sz="2400" dirty="0" smtClean="0"/>
              <a:t>Diagram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,</a:t>
            </a:r>
          </a:p>
          <a:p>
            <a:pPr algn="ctr"/>
            <a:r>
              <a:rPr lang="en-US" sz="2400" dirty="0" err="1" smtClean="0"/>
              <a:t>Notasi</a:t>
            </a:r>
            <a:r>
              <a:rPr lang="en-US" sz="2400" dirty="0" smtClean="0"/>
              <a:t> BNF,</a:t>
            </a:r>
          </a:p>
          <a:p>
            <a:pPr algn="ctr"/>
            <a:r>
              <a:rPr lang="en-US" sz="2400" dirty="0" smtClean="0"/>
              <a:t>Diagram </a:t>
            </a:r>
            <a:r>
              <a:rPr lang="en-US" sz="2400" dirty="0" err="1" smtClean="0"/>
              <a:t>Sintaks</a:t>
            </a:r>
            <a:endParaRPr lang="en-US" sz="2400" dirty="0" smtClean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843213" cy="85445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3528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819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KONSEP &amp; NOTASI BAHASA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1800" y="228600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4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TEKNIK KOMPILASI</a:t>
            </a: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4864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6670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66800" y="3657600"/>
            <a:ext cx="7010400" cy="830997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Tugas</a:t>
            </a:r>
            <a:r>
              <a:rPr lang="en-US" sz="2400" dirty="0" smtClean="0"/>
              <a:t> Scanner, </a:t>
            </a:r>
          </a:p>
          <a:p>
            <a:pPr algn="ctr"/>
            <a:r>
              <a:rPr lang="en-US" sz="2400" dirty="0" err="1" smtClean="0"/>
              <a:t>Besaran</a:t>
            </a:r>
            <a:r>
              <a:rPr lang="en-US" sz="2400" dirty="0" smtClean="0"/>
              <a:t> </a:t>
            </a:r>
            <a:r>
              <a:rPr lang="en-US" sz="2400" dirty="0" err="1" smtClean="0"/>
              <a:t>Leksik</a:t>
            </a:r>
            <a:endParaRPr lang="en-US" sz="2400" dirty="0" smtClean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843213" cy="85445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3528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819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ANALISIS LEKSIKAL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1800" y="228600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TEKNIK KOMPILASI</a:t>
            </a: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4864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6670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66800" y="3657600"/>
            <a:ext cx="7010400" cy="461665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Pohon</a:t>
            </a:r>
            <a:r>
              <a:rPr lang="en-US" sz="2400" dirty="0" smtClean="0"/>
              <a:t> </a:t>
            </a:r>
            <a:r>
              <a:rPr lang="en-US" sz="2400" dirty="0" err="1" smtClean="0"/>
              <a:t>Sintaks</a:t>
            </a:r>
            <a:r>
              <a:rPr lang="en-US" sz="2400" dirty="0" smtClean="0"/>
              <a:t>,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Parsing</a:t>
            </a:r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843213" cy="85445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3528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819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ANALISIS SINTAKS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1800" y="228600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6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TEKNIK KOMPILASI</a:t>
            </a: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4864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6670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66800" y="3657600"/>
            <a:ext cx="7010400" cy="461665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Kasus</a:t>
            </a:r>
            <a:endParaRPr lang="en-US" sz="2400" dirty="0" smtClean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843213" cy="85445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3528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819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ANALISIS SINTAKS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1800" y="228600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7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TEKNIK KOMPILASI</a:t>
            </a: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4864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6670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66800" y="3657600"/>
            <a:ext cx="7010400" cy="461665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2400" dirty="0" smtClean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843213" cy="85445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3528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768025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UTS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1800" y="228600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8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1612</TotalTime>
  <Words>255</Words>
  <Application>Microsoft Office PowerPoint</Application>
  <PresentationFormat>On-screen Show (4:3)</PresentationFormat>
  <Paragraphs>110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MATERI PERKULIAHAN TEKNIK KOMPILASI</vt:lpstr>
      <vt:lpstr>MATERI PERKULIAHAN TEKNIK KOMPILASI</vt:lpstr>
      <vt:lpstr>MATERI PERKULIAHAN TEKNIK KOMPILASI</vt:lpstr>
      <vt:lpstr>MATERI PERKULIAHAN TEKNIK KOMPILASI</vt:lpstr>
      <vt:lpstr>MATERI PERKULIAHAN TEKNIK KOMPILASI</vt:lpstr>
      <vt:lpstr>MATERI PERKULIAHAN TEKNIK KOMPILASI</vt:lpstr>
      <vt:lpstr>MATERI PERKULIAHAN TEKNIK KOMPILASI</vt:lpstr>
      <vt:lpstr>MATERI PERKULIAHAN TEKNIK KOMPILASI</vt:lpstr>
      <vt:lpstr>MATERI PERKULIAHAN TEKNIK KOMPILASI</vt:lpstr>
      <vt:lpstr>MATERI PERKULIAHAN TEKNIK KOMPILASI</vt:lpstr>
      <vt:lpstr>MATERI PERKULIAHAN TEKNIK KOMPILASI</vt:lpstr>
      <vt:lpstr>MATERI PERKULIAHAN TEKNIK KOMPILASI</vt:lpstr>
      <vt:lpstr>MATERI PERKULIAHAN TEKNIK KOMPILASI</vt:lpstr>
      <vt:lpstr>MATERI PERKULIAHAN TEKNIK KOMPILASI</vt:lpstr>
      <vt:lpstr>MATERI PERKULIAHAN TEKNIK KOMPILASI</vt:lpstr>
      <vt:lpstr>MATERI PERKULIAHAN TEKNIK KOMPILASI</vt:lpstr>
      <vt:lpstr>MATERI PERKULIAHAN TEKNIK KOMPILASI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Kenkin</cp:lastModifiedBy>
  <cp:revision>198</cp:revision>
  <dcterms:created xsi:type="dcterms:W3CDTF">2012-02-22T14:18:32Z</dcterms:created>
  <dcterms:modified xsi:type="dcterms:W3CDTF">2013-03-06T14:35:53Z</dcterms:modified>
</cp:coreProperties>
</file>