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B0C2B02-805B-4DEB-9D8C-8FF200380F09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881FFA7-282E-41F7-BF7F-9414262BF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2B02-805B-4DEB-9D8C-8FF200380F09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1FFA7-282E-41F7-BF7F-9414262BF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2B02-805B-4DEB-9D8C-8FF200380F09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1FFA7-282E-41F7-BF7F-9414262BF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2B02-805B-4DEB-9D8C-8FF200380F09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1FFA7-282E-41F7-BF7F-9414262BF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2B02-805B-4DEB-9D8C-8FF200380F09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1FFA7-282E-41F7-BF7F-9414262BF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2B02-805B-4DEB-9D8C-8FF200380F09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1FFA7-282E-41F7-BF7F-9414262BFE2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2B02-805B-4DEB-9D8C-8FF200380F09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1FFA7-282E-41F7-BF7F-9414262BFE2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2B02-805B-4DEB-9D8C-8FF200380F09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1FFA7-282E-41F7-BF7F-9414262BF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2B02-805B-4DEB-9D8C-8FF200380F09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1FFA7-282E-41F7-BF7F-9414262BF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B0C2B02-805B-4DEB-9D8C-8FF200380F09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881FFA7-282E-41F7-BF7F-9414262BF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B0C2B02-805B-4DEB-9D8C-8FF200380F09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881FFA7-282E-41F7-BF7F-9414262BF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B0C2B02-805B-4DEB-9D8C-8FF200380F09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881FFA7-282E-41F7-BF7F-9414262BFE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Seleksi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Erfin</a:t>
            </a:r>
            <a:r>
              <a:rPr lang="en-US" dirty="0" smtClean="0"/>
              <a:t> </a:t>
            </a:r>
            <a:r>
              <a:rPr lang="en-US" dirty="0" err="1" smtClean="0"/>
              <a:t>Gustaman</a:t>
            </a:r>
            <a:r>
              <a:rPr lang="en-US" dirty="0" smtClean="0"/>
              <a:t> </a:t>
            </a:r>
            <a:r>
              <a:rPr lang="en-US" dirty="0" err="1" smtClean="0"/>
              <a:t>S.Kom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4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</a:t>
            </a:r>
            <a:r>
              <a:rPr lang="en-US" dirty="0" err="1" smtClean="0"/>
              <a:t>Pembanding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3392378"/>
              </p:ext>
            </p:extLst>
          </p:nvPr>
        </p:nvGraphicFramePr>
        <p:xfrm>
          <a:off x="1463675" y="2119313"/>
          <a:ext cx="6196015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141"/>
                <a:gridCol w="47438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Keterangan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Lebih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Lebih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dari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sama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dengan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Kurang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Kurang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==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!=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28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</a:t>
            </a:r>
            <a:r>
              <a:rPr lang="en-US" dirty="0" err="1" smtClean="0"/>
              <a:t>Logika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277538"/>
              </p:ext>
            </p:extLst>
          </p:nvPr>
        </p:nvGraphicFramePr>
        <p:xfrm>
          <a:off x="1463675" y="2119313"/>
          <a:ext cx="619601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149"/>
                <a:gridCol w="46718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Keterangan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&amp;&amp;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And (Dan)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||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 (</a:t>
                      </a:r>
                      <a:r>
                        <a:rPr lang="en-US" dirty="0" err="1" smtClean="0"/>
                        <a:t>Atau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(</a:t>
                      </a:r>
                      <a:r>
                        <a:rPr lang="en-US" dirty="0" err="1" smtClean="0"/>
                        <a:t>Bukan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003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..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803949"/>
              </p:ext>
            </p:extLst>
          </p:nvPr>
        </p:nvGraphicFramePr>
        <p:xfrm>
          <a:off x="1547664" y="2780928"/>
          <a:ext cx="60960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154817">
                <a:tc>
                  <a:txBody>
                    <a:bodyPr/>
                    <a:lstStyle/>
                    <a:p>
                      <a:r>
                        <a:rPr lang="en-US" dirty="0" smtClean="0"/>
                        <a:t>IF Tunggal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 </a:t>
                      </a:r>
                      <a:r>
                        <a:rPr lang="en-US" dirty="0" err="1" smtClean="0"/>
                        <a:t>Majemuk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 </a:t>
                      </a:r>
                      <a:r>
                        <a:rPr lang="en-US" dirty="0" err="1" smtClean="0"/>
                        <a:t>bersarang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if (</a:t>
                      </a:r>
                      <a:r>
                        <a:rPr lang="en-US" dirty="0" err="1" smtClean="0"/>
                        <a:t>kondisi</a:t>
                      </a:r>
                      <a:r>
                        <a:rPr lang="en-US" dirty="0" smtClean="0"/>
                        <a:t>) {</a:t>
                      </a:r>
                    </a:p>
                    <a:p>
                      <a:r>
                        <a:rPr lang="en-US" dirty="0" smtClean="0"/>
                        <a:t>    </a:t>
                      </a:r>
                      <a:r>
                        <a:rPr lang="en-US" dirty="0" err="1" smtClean="0"/>
                        <a:t>pernyataan</a:t>
                      </a:r>
                      <a:r>
                        <a:rPr lang="en-US" dirty="0" smtClean="0"/>
                        <a:t>; }</a:t>
                      </a:r>
                    </a:p>
                    <a:p>
                      <a:r>
                        <a:rPr lang="en-US" dirty="0" smtClean="0"/>
                        <a:t>else (</a:t>
                      </a:r>
                      <a:r>
                        <a:rPr lang="en-US" dirty="0" err="1" smtClean="0"/>
                        <a:t>kondisi</a:t>
                      </a:r>
                      <a:r>
                        <a:rPr lang="en-US" dirty="0" smtClean="0"/>
                        <a:t>) {</a:t>
                      </a:r>
                    </a:p>
                    <a:p>
                      <a:r>
                        <a:rPr lang="en-US" dirty="0" smtClean="0"/>
                        <a:t>    </a:t>
                      </a:r>
                      <a:r>
                        <a:rPr lang="en-US" dirty="0" err="1" smtClean="0"/>
                        <a:t>pernyataan</a:t>
                      </a:r>
                      <a:r>
                        <a:rPr lang="en-US" dirty="0" smtClean="0"/>
                        <a:t>; </a:t>
                      </a:r>
                      <a:r>
                        <a:rPr lang="en-US" dirty="0" smtClean="0"/>
                        <a:t>}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smtClean="0"/>
                        <a:t>if (</a:t>
                      </a:r>
                      <a:r>
                        <a:rPr lang="en-US" dirty="0" err="1" smtClean="0"/>
                        <a:t>kondisi</a:t>
                      </a:r>
                      <a:r>
                        <a:rPr lang="en-US" dirty="0" smtClean="0"/>
                        <a:t>) {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/>
                        <a:t>    </a:t>
                      </a:r>
                      <a:r>
                        <a:rPr lang="en-US" dirty="0" err="1" smtClean="0"/>
                        <a:t>pernyataan</a:t>
                      </a:r>
                      <a:r>
                        <a:rPr lang="en-US" dirty="0" smtClean="0"/>
                        <a:t>; }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else if (</a:t>
                      </a:r>
                      <a:r>
                        <a:rPr lang="en-US" dirty="0" err="1" smtClean="0"/>
                        <a:t>kondisi</a:t>
                      </a:r>
                      <a:r>
                        <a:rPr lang="en-US" dirty="0" smtClean="0"/>
                        <a:t>) {</a:t>
                      </a:r>
                      <a:r>
                        <a:rPr lang="en-US" baseline="0" dirty="0" smtClean="0"/>
                        <a:t>  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/>
                        <a:t>    </a:t>
                      </a:r>
                      <a:r>
                        <a:rPr lang="en-US" dirty="0" err="1" smtClean="0"/>
                        <a:t>pernyataan</a:t>
                      </a:r>
                      <a:r>
                        <a:rPr lang="en-US" dirty="0" smtClean="0"/>
                        <a:t>; }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else {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    </a:t>
                      </a:r>
                      <a:r>
                        <a:rPr lang="en-US" dirty="0" err="1" smtClean="0"/>
                        <a:t>pernyataan</a:t>
                      </a:r>
                      <a:r>
                        <a:rPr lang="en-US" dirty="0" smtClean="0"/>
                        <a:t>; }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 (</a:t>
                      </a:r>
                      <a:r>
                        <a:rPr lang="en-US" dirty="0" err="1" smtClean="0"/>
                        <a:t>kondisi</a:t>
                      </a:r>
                      <a:r>
                        <a:rPr lang="en-US" dirty="0" smtClean="0"/>
                        <a:t>) {</a:t>
                      </a:r>
                    </a:p>
                    <a:p>
                      <a:r>
                        <a:rPr lang="en-US" dirty="0" smtClean="0"/>
                        <a:t>    if (</a:t>
                      </a:r>
                      <a:r>
                        <a:rPr lang="en-US" dirty="0" err="1" smtClean="0"/>
                        <a:t>kondisi</a:t>
                      </a:r>
                      <a:r>
                        <a:rPr lang="en-US" dirty="0" smtClean="0"/>
                        <a:t>) {</a:t>
                      </a:r>
                    </a:p>
                    <a:p>
                      <a:r>
                        <a:rPr lang="en-US" dirty="0" smtClean="0"/>
                        <a:t>        </a:t>
                      </a:r>
                      <a:r>
                        <a:rPr lang="en-US" dirty="0" err="1" smtClean="0"/>
                        <a:t>pernyataan</a:t>
                      </a:r>
                      <a:r>
                        <a:rPr lang="en-US" dirty="0" smtClean="0"/>
                        <a:t>; }</a:t>
                      </a:r>
                    </a:p>
                    <a:p>
                      <a:r>
                        <a:rPr lang="en-US" dirty="0" smtClean="0"/>
                        <a:t>    else (</a:t>
                      </a:r>
                      <a:r>
                        <a:rPr lang="en-US" dirty="0" err="1" smtClean="0"/>
                        <a:t>kondisi</a:t>
                      </a:r>
                      <a:r>
                        <a:rPr lang="en-US" dirty="0" smtClean="0"/>
                        <a:t>) {</a:t>
                      </a:r>
                    </a:p>
                    <a:p>
                      <a:r>
                        <a:rPr lang="en-US" dirty="0" smtClean="0"/>
                        <a:t>        </a:t>
                      </a:r>
                      <a:r>
                        <a:rPr lang="en-US" dirty="0" err="1" smtClean="0"/>
                        <a:t>pernyataan</a:t>
                      </a:r>
                      <a:r>
                        <a:rPr lang="en-US" dirty="0" smtClean="0"/>
                        <a:t>;</a:t>
                      </a:r>
                      <a:r>
                        <a:rPr lang="en-US" baseline="0" dirty="0" smtClean="0"/>
                        <a:t> }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    }</a:t>
                      </a:r>
                    </a:p>
                    <a:p>
                      <a:r>
                        <a:rPr lang="en-US" dirty="0" smtClean="0"/>
                        <a:t>else (</a:t>
                      </a:r>
                      <a:r>
                        <a:rPr lang="en-US" dirty="0" err="1" smtClean="0"/>
                        <a:t>kondisi</a:t>
                      </a:r>
                      <a:r>
                        <a:rPr lang="en-US" dirty="0" smtClean="0"/>
                        <a:t>) {</a:t>
                      </a:r>
                    </a:p>
                    <a:p>
                      <a:r>
                        <a:rPr lang="en-US" dirty="0" smtClean="0"/>
                        <a:t>    </a:t>
                      </a:r>
                      <a:r>
                        <a:rPr lang="en-US" dirty="0" err="1" smtClean="0"/>
                        <a:t>pernyataan</a:t>
                      </a:r>
                      <a:r>
                        <a:rPr lang="en-US" dirty="0" smtClean="0"/>
                        <a:t>; }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648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Praktikum</a:t>
            </a:r>
            <a:r>
              <a:rPr lang="en-US" dirty="0" smtClean="0"/>
              <a:t> (Lat4a.cpp)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conio.h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main() {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uts</a:t>
            </a:r>
            <a:r>
              <a:rPr lang="en-US" dirty="0" smtClean="0"/>
              <a:t>, </a:t>
            </a:r>
            <a:r>
              <a:rPr lang="en-US" dirty="0" err="1" smtClean="0"/>
              <a:t>uas</a:t>
            </a:r>
            <a:r>
              <a:rPr lang="en-US" dirty="0" smtClean="0"/>
              <a:t>, </a:t>
            </a:r>
            <a:r>
              <a:rPr lang="en-US" dirty="0" err="1" smtClean="0"/>
              <a:t>tugas</a:t>
            </a:r>
            <a:r>
              <a:rPr lang="en-US" dirty="0" smtClean="0"/>
              <a:t>, </a:t>
            </a:r>
            <a:r>
              <a:rPr lang="en-US" dirty="0" err="1" smtClean="0"/>
              <a:t>absensi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float </a:t>
            </a:r>
            <a:r>
              <a:rPr lang="en-US" dirty="0" err="1" smtClean="0"/>
              <a:t>na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printf</a:t>
            </a:r>
            <a:r>
              <a:rPr lang="en-US" dirty="0"/>
              <a:t>(“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: ”);</a:t>
            </a:r>
            <a:r>
              <a:rPr lang="en-US" dirty="0" err="1"/>
              <a:t>scanf</a:t>
            </a:r>
            <a:r>
              <a:rPr lang="en-US" dirty="0"/>
              <a:t>(“%d”,&amp;</a:t>
            </a:r>
            <a:r>
              <a:rPr lang="en-US" dirty="0" err="1"/>
              <a:t>tugas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printf</a:t>
            </a:r>
            <a:r>
              <a:rPr lang="en-US" dirty="0"/>
              <a:t>(“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smtClean="0"/>
              <a:t>UTS: </a:t>
            </a:r>
            <a:r>
              <a:rPr lang="en-US" dirty="0"/>
              <a:t>”);</a:t>
            </a:r>
            <a:r>
              <a:rPr lang="en-US" dirty="0" err="1"/>
              <a:t>scanf</a:t>
            </a:r>
            <a:r>
              <a:rPr lang="en-US" dirty="0"/>
              <a:t>(“%d</a:t>
            </a:r>
            <a:r>
              <a:rPr lang="en-US" dirty="0" smtClean="0"/>
              <a:t>”,&amp;</a:t>
            </a:r>
            <a:r>
              <a:rPr lang="en-US" dirty="0" err="1" smtClean="0"/>
              <a:t>uts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printf</a:t>
            </a:r>
            <a:r>
              <a:rPr lang="en-US" dirty="0"/>
              <a:t>(“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smtClean="0"/>
              <a:t>UAS: </a:t>
            </a:r>
            <a:r>
              <a:rPr lang="en-US" dirty="0"/>
              <a:t>”);</a:t>
            </a:r>
            <a:r>
              <a:rPr lang="en-US" dirty="0" err="1"/>
              <a:t>scanf</a:t>
            </a:r>
            <a:r>
              <a:rPr lang="en-US" dirty="0"/>
              <a:t>(“%d</a:t>
            </a:r>
            <a:r>
              <a:rPr lang="en-US" dirty="0" smtClean="0"/>
              <a:t>”,&amp;</a:t>
            </a:r>
            <a:r>
              <a:rPr lang="en-US" dirty="0" err="1" smtClean="0"/>
              <a:t>uas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printf</a:t>
            </a:r>
            <a:r>
              <a:rPr lang="en-US" dirty="0" smtClean="0"/>
              <a:t>(“</a:t>
            </a:r>
            <a:r>
              <a:rPr lang="en-US" dirty="0" err="1" smtClean="0"/>
              <a:t>Absensi</a:t>
            </a:r>
            <a:r>
              <a:rPr lang="en-US" dirty="0" smtClean="0"/>
              <a:t>: “);</a:t>
            </a:r>
            <a:r>
              <a:rPr lang="en-US" dirty="0" err="1" smtClean="0"/>
              <a:t>scanf</a:t>
            </a:r>
            <a:r>
              <a:rPr lang="en-US" dirty="0" smtClean="0"/>
              <a:t>(“%d”,&amp;</a:t>
            </a:r>
            <a:r>
              <a:rPr lang="en-US" dirty="0" err="1" smtClean="0"/>
              <a:t>absensi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na</a:t>
            </a:r>
            <a:r>
              <a:rPr lang="en-US" dirty="0" smtClean="0"/>
              <a:t>=(</a:t>
            </a:r>
            <a:r>
              <a:rPr lang="en-US" dirty="0" err="1" smtClean="0"/>
              <a:t>uas</a:t>
            </a:r>
            <a:r>
              <a:rPr lang="en-US" dirty="0" smtClean="0"/>
              <a:t>*0.50)+(</a:t>
            </a:r>
            <a:r>
              <a:rPr lang="en-US" dirty="0" err="1" smtClean="0"/>
              <a:t>uts</a:t>
            </a:r>
            <a:r>
              <a:rPr lang="en-US" dirty="0" smtClean="0"/>
              <a:t>*0.30)+(</a:t>
            </a:r>
            <a:r>
              <a:rPr lang="en-US" dirty="0" err="1" smtClean="0"/>
              <a:t>tugas</a:t>
            </a:r>
            <a:r>
              <a:rPr lang="en-US" dirty="0" smtClean="0"/>
              <a:t>*0.20);</a:t>
            </a:r>
          </a:p>
          <a:p>
            <a:pPr marL="0" indent="0">
              <a:buNone/>
            </a:pPr>
            <a:r>
              <a:rPr lang="en-US" dirty="0" smtClean="0"/>
              <a:t>   if ((</a:t>
            </a:r>
            <a:r>
              <a:rPr lang="en-US" dirty="0" err="1" smtClean="0"/>
              <a:t>na</a:t>
            </a:r>
            <a:r>
              <a:rPr lang="en-US" dirty="0" smtClean="0"/>
              <a:t>&gt;=80) &amp;&amp; (</a:t>
            </a:r>
            <a:r>
              <a:rPr lang="en-US" dirty="0" err="1" smtClean="0"/>
              <a:t>absensi</a:t>
            </a:r>
            <a:r>
              <a:rPr lang="en-US" dirty="0" smtClean="0"/>
              <a:t>&gt;=80))  {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puts(“LULUS”);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puts(“Index: A”);    }</a:t>
            </a:r>
          </a:p>
          <a:p>
            <a:pPr marL="0" indent="0">
              <a:buNone/>
            </a:pPr>
            <a:r>
              <a:rPr lang="en-US" dirty="0" smtClean="0"/>
              <a:t>   else </a:t>
            </a:r>
            <a:r>
              <a:rPr lang="en-US" dirty="0"/>
              <a:t>if ((</a:t>
            </a:r>
            <a:r>
              <a:rPr lang="en-US" dirty="0" err="1"/>
              <a:t>na</a:t>
            </a:r>
            <a:r>
              <a:rPr lang="en-US" dirty="0" smtClean="0"/>
              <a:t>&gt;=79) </a:t>
            </a:r>
            <a:r>
              <a:rPr lang="en-US" dirty="0"/>
              <a:t>&amp;&amp; (</a:t>
            </a:r>
            <a:r>
              <a:rPr lang="en-US" dirty="0" err="1"/>
              <a:t>absensi</a:t>
            </a:r>
            <a:r>
              <a:rPr lang="en-US" dirty="0"/>
              <a:t>&gt;=80))  {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puts(“LULUS”)l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puts</a:t>
            </a:r>
            <a:r>
              <a:rPr lang="en-US" dirty="0"/>
              <a:t>(“Index: </a:t>
            </a:r>
            <a:r>
              <a:rPr lang="en-US" dirty="0" smtClean="0"/>
              <a:t>B”);    }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else if ((</a:t>
            </a:r>
            <a:r>
              <a:rPr lang="en-US" dirty="0" err="1" smtClean="0"/>
              <a:t>na</a:t>
            </a:r>
            <a:r>
              <a:rPr lang="en-US" dirty="0" smtClean="0"/>
              <a:t>&gt;=69) &amp;&amp; (</a:t>
            </a:r>
            <a:r>
              <a:rPr lang="en-US" dirty="0" err="1" smtClean="0"/>
              <a:t>absensi</a:t>
            </a:r>
            <a:r>
              <a:rPr lang="en-US" dirty="0" smtClean="0"/>
              <a:t>&gt;=80)) {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puts(“LULUS”);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puts(“Index: C”);    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else { puts(“</a:t>
            </a:r>
            <a:r>
              <a:rPr lang="en-US" dirty="0" err="1" smtClean="0"/>
              <a:t>Tidak</a:t>
            </a:r>
            <a:r>
              <a:rPr lang="en-US" dirty="0" smtClean="0"/>
              <a:t> LULUS”); 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69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Buat</a:t>
            </a:r>
            <a:r>
              <a:rPr lang="en-US" dirty="0" err="1" smtClean="0"/>
              <a:t>lah</a:t>
            </a:r>
            <a:r>
              <a:rPr lang="en-US" dirty="0" smtClean="0"/>
              <a:t> program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voucher </a:t>
            </a:r>
            <a:r>
              <a:rPr lang="en-US" dirty="0" err="1" smtClean="0"/>
              <a:t>pulsa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100rb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diskon</a:t>
            </a:r>
            <a:r>
              <a:rPr lang="en-US" dirty="0" smtClean="0"/>
              <a:t> 3%.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inputan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macam-macam</a:t>
            </a:r>
            <a:r>
              <a:rPr lang="en-US" dirty="0" smtClean="0"/>
              <a:t> voucher, </a:t>
            </a:r>
            <a:r>
              <a:rPr lang="en-US" dirty="0" err="1" smtClean="0"/>
              <a:t>jumlah</a:t>
            </a:r>
            <a:r>
              <a:rPr lang="en-US" dirty="0" smtClean="0"/>
              <a:t>.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pulsa</a:t>
            </a:r>
            <a:r>
              <a:rPr lang="en-US" dirty="0" smtClean="0"/>
              <a:t> </a:t>
            </a:r>
            <a:r>
              <a:rPr lang="en-US" dirty="0" err="1" smtClean="0"/>
              <a:t>elektonik</a:t>
            </a:r>
            <a:r>
              <a:rPr lang="en-US" dirty="0" smtClean="0"/>
              <a:t> AS5=</a:t>
            </a:r>
            <a:r>
              <a:rPr lang="en-US" dirty="0" err="1" smtClean="0"/>
              <a:t>Rp</a:t>
            </a:r>
            <a:r>
              <a:rPr lang="en-US" dirty="0" smtClean="0"/>
              <a:t>. 6000, XL5=</a:t>
            </a:r>
            <a:r>
              <a:rPr lang="en-US" dirty="0" err="1" smtClean="0"/>
              <a:t>Rp</a:t>
            </a:r>
            <a:r>
              <a:rPr lang="en-US" dirty="0" smtClean="0"/>
              <a:t>. 5500, M35=</a:t>
            </a:r>
            <a:r>
              <a:rPr lang="en-US" dirty="0" err="1" smtClean="0"/>
              <a:t>Rp</a:t>
            </a:r>
            <a:r>
              <a:rPr lang="en-US" dirty="0" smtClean="0"/>
              <a:t>. 5300, AS10=</a:t>
            </a:r>
            <a:r>
              <a:rPr lang="en-US" dirty="0" err="1" smtClean="0"/>
              <a:t>Rp</a:t>
            </a:r>
            <a:r>
              <a:rPr lang="en-US" dirty="0" smtClean="0"/>
              <a:t>. 11000, XL10=</a:t>
            </a:r>
            <a:r>
              <a:rPr lang="en-US" dirty="0" err="1" smtClean="0"/>
              <a:t>Rp</a:t>
            </a:r>
            <a:r>
              <a:rPr lang="en-US" dirty="0" smtClean="0"/>
              <a:t>. 10500, M310=</a:t>
            </a:r>
            <a:r>
              <a:rPr lang="en-US" dirty="0" err="1" smtClean="0"/>
              <a:t>Rp</a:t>
            </a:r>
            <a:r>
              <a:rPr lang="en-US" dirty="0" smtClean="0"/>
              <a:t>. 10300.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selisih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500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365760" lvl="1" indent="0">
              <a:buNone/>
            </a:pPr>
            <a:r>
              <a:rPr lang="en-US" dirty="0" err="1" smtClean="0"/>
              <a:t>Pulsa</a:t>
            </a:r>
            <a:r>
              <a:rPr lang="en-US" dirty="0" smtClean="0"/>
              <a:t> </a:t>
            </a:r>
            <a:r>
              <a:rPr lang="en-US" dirty="0" err="1" smtClean="0"/>
              <a:t>Eks-tonsel</a:t>
            </a:r>
            <a:endParaRPr lang="en-US" dirty="0" smtClean="0"/>
          </a:p>
          <a:p>
            <a:pPr marL="365760" lvl="1" indent="0">
              <a:buNone/>
            </a:pPr>
            <a:r>
              <a:rPr lang="en-US" dirty="0" smtClean="0"/>
              <a:t>=============</a:t>
            </a:r>
          </a:p>
          <a:p>
            <a:pPr marL="365760" lvl="1" indent="0">
              <a:buNone/>
            </a:pPr>
            <a:r>
              <a:rPr lang="en-US" dirty="0" smtClean="0"/>
              <a:t>[1]AS 5rb. [2]XL 5rb. [3]M3 4rb </a:t>
            </a:r>
          </a:p>
          <a:p>
            <a:pPr marL="365760" lvl="1" indent="0">
              <a:buNone/>
            </a:pPr>
            <a:r>
              <a:rPr lang="en-US" dirty="0" smtClean="0"/>
              <a:t>[4]AS 10rb. [5]XL 10rb. [6]M3 10rb </a:t>
            </a:r>
          </a:p>
          <a:p>
            <a:pPr marL="365760" lvl="1" indent="0">
              <a:buNone/>
            </a:pPr>
            <a:r>
              <a:rPr lang="en-US" dirty="0" err="1" smtClean="0"/>
              <a:t>Pilihan</a:t>
            </a:r>
            <a:r>
              <a:rPr lang="en-US" dirty="0" smtClean="0"/>
              <a:t>:&lt;input&gt;</a:t>
            </a:r>
          </a:p>
          <a:p>
            <a:pPr marL="365760" lvl="1" indent="0">
              <a:buNone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Pulsa</a:t>
            </a:r>
            <a:r>
              <a:rPr lang="en-US" dirty="0" smtClean="0"/>
              <a:t>: [1]</a:t>
            </a:r>
            <a:r>
              <a:rPr lang="en-US" dirty="0" err="1" smtClean="0"/>
              <a:t>Elektronik</a:t>
            </a:r>
            <a:r>
              <a:rPr lang="en-US" dirty="0" smtClean="0"/>
              <a:t> [2]</a:t>
            </a:r>
            <a:r>
              <a:rPr lang="en-US" dirty="0" err="1" smtClean="0"/>
              <a:t>Fisik</a:t>
            </a:r>
            <a:endParaRPr lang="en-US" dirty="0" smtClean="0"/>
          </a:p>
          <a:p>
            <a:pPr marL="365760" lvl="1" indent="0">
              <a:buNone/>
            </a:pPr>
            <a:r>
              <a:rPr lang="en-US" dirty="0" err="1" smtClean="0"/>
              <a:t>Pilihan</a:t>
            </a:r>
            <a:r>
              <a:rPr lang="en-US" dirty="0" smtClean="0"/>
              <a:t>:&lt;input&gt;</a:t>
            </a:r>
          </a:p>
          <a:p>
            <a:pPr marL="365760" lvl="1" indent="0">
              <a:buNone/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: &lt;input&gt;</a:t>
            </a:r>
          </a:p>
          <a:p>
            <a:pPr marL="365760" lvl="1" indent="0">
              <a:buNone/>
            </a:pPr>
            <a:r>
              <a:rPr lang="en-US" dirty="0" smtClean="0"/>
              <a:t>Total </a:t>
            </a:r>
            <a:r>
              <a:rPr lang="en-US" dirty="0" err="1" smtClean="0"/>
              <a:t>Harga</a:t>
            </a:r>
            <a:r>
              <a:rPr lang="en-US" dirty="0" smtClean="0"/>
              <a:t>: </a:t>
            </a:r>
            <a:r>
              <a:rPr lang="en-US" dirty="0" err="1" smtClean="0"/>
              <a:t>Rp</a:t>
            </a:r>
            <a:r>
              <a:rPr lang="en-US" dirty="0" smtClean="0"/>
              <a:t>. &lt;output&gt;</a:t>
            </a:r>
          </a:p>
          <a:p>
            <a:pPr marL="365760" lvl="1" indent="0">
              <a:buNone/>
            </a:pPr>
            <a:r>
              <a:rPr lang="en-US" dirty="0" err="1" smtClean="0"/>
              <a:t>Diskon</a:t>
            </a:r>
            <a:r>
              <a:rPr lang="en-US" dirty="0" smtClean="0"/>
              <a:t>: &lt;output&gt;</a:t>
            </a:r>
          </a:p>
          <a:p>
            <a:pPr marL="365760" lvl="1" indent="0">
              <a:buNone/>
            </a:pPr>
            <a:r>
              <a:rPr lang="en-US" dirty="0" err="1" smtClean="0"/>
              <a:t>Jumlah</a:t>
            </a:r>
            <a:r>
              <a:rPr lang="en-US" dirty="0" smtClean="0"/>
              <a:t> Bayar: &lt;output&gt;</a:t>
            </a:r>
          </a:p>
        </p:txBody>
      </p:sp>
    </p:spTree>
    <p:extLst>
      <p:ext uri="{BB962C8B-B14F-4D97-AF65-F5344CB8AC3E}">
        <p14:creationId xmlns:p14="http://schemas.microsoft.com/office/powerpoint/2010/main" val="288527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Buatlah</a:t>
            </a:r>
            <a:r>
              <a:rPr lang="en-US" dirty="0" smtClean="0"/>
              <a:t> program </a:t>
            </a:r>
            <a:r>
              <a:rPr lang="en-US" dirty="0" err="1" smtClean="0"/>
              <a:t>seperti</a:t>
            </a:r>
            <a:r>
              <a:rPr lang="en-US" dirty="0" smtClean="0"/>
              <a:t> di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----------------------------------------------------------------</a:t>
            </a:r>
          </a:p>
          <a:p>
            <a:pPr marL="0" indent="0">
              <a:buNone/>
            </a:pPr>
            <a:r>
              <a:rPr lang="en-US" dirty="0" smtClean="0"/>
              <a:t>Nip: (input)</a:t>
            </a:r>
          </a:p>
          <a:p>
            <a:pPr marL="0" indent="0">
              <a:buNone/>
            </a:pPr>
            <a:r>
              <a:rPr lang="en-US" dirty="0" err="1" smtClean="0"/>
              <a:t>Nama</a:t>
            </a:r>
            <a:r>
              <a:rPr lang="en-US" dirty="0" smtClean="0"/>
              <a:t>: (input)</a:t>
            </a:r>
          </a:p>
          <a:p>
            <a:pPr marL="0" indent="0">
              <a:buNone/>
            </a:pPr>
            <a:r>
              <a:rPr lang="en-US" dirty="0" err="1" smtClean="0"/>
              <a:t>Golongan</a:t>
            </a:r>
            <a:r>
              <a:rPr lang="en-US" dirty="0" smtClean="0"/>
              <a:t> (1/2): (input </a:t>
            </a:r>
            <a:r>
              <a:rPr lang="en-US" dirty="0" err="1" smtClean="0"/>
              <a:t>pilihan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Status 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Nikah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Single</a:t>
            </a:r>
          </a:p>
          <a:p>
            <a:pPr marL="0" indent="0">
              <a:buNone/>
            </a:pPr>
            <a:r>
              <a:rPr lang="en-US" dirty="0" smtClean="0"/>
              <a:t>(1/2): (input </a:t>
            </a:r>
            <a:r>
              <a:rPr lang="en-US" dirty="0" err="1" smtClean="0"/>
              <a:t>pilihan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err="1" smtClean="0"/>
              <a:t>Gaji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= output</a:t>
            </a:r>
          </a:p>
          <a:p>
            <a:pPr marL="0" indent="0">
              <a:buNone/>
            </a:pPr>
            <a:r>
              <a:rPr lang="en-US" dirty="0" err="1" smtClean="0"/>
              <a:t>Tunjangan</a:t>
            </a:r>
            <a:r>
              <a:rPr lang="en-US" dirty="0" smtClean="0"/>
              <a:t> = output</a:t>
            </a:r>
          </a:p>
          <a:p>
            <a:pPr marL="0" indent="0">
              <a:buNone/>
            </a:pPr>
            <a:r>
              <a:rPr lang="en-US" dirty="0" smtClean="0"/>
              <a:t>Total </a:t>
            </a:r>
            <a:r>
              <a:rPr lang="en-US" dirty="0" err="1" smtClean="0"/>
              <a:t>Gaji</a:t>
            </a:r>
            <a:r>
              <a:rPr lang="en-US" dirty="0" smtClean="0"/>
              <a:t> = output</a:t>
            </a:r>
          </a:p>
          <a:p>
            <a:pPr marL="0" indent="0">
              <a:buNone/>
            </a:pPr>
            <a:r>
              <a:rPr lang="en-US" dirty="0" smtClean="0"/>
              <a:t>-----------------------------------------------------------------</a:t>
            </a:r>
          </a:p>
          <a:p>
            <a:pPr marL="0" indent="0">
              <a:buNone/>
            </a:pP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1, </a:t>
            </a:r>
            <a:r>
              <a:rPr lang="en-US" dirty="0" err="1" smtClean="0"/>
              <a:t>gaji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= 500000. </a:t>
            </a:r>
            <a:r>
              <a:rPr lang="en-US" dirty="0" err="1" smtClean="0"/>
              <a:t>Golongan</a:t>
            </a:r>
            <a:r>
              <a:rPr lang="en-US" dirty="0" smtClean="0"/>
              <a:t> 2, </a:t>
            </a:r>
            <a:r>
              <a:rPr lang="en-US" dirty="0" err="1" smtClean="0"/>
              <a:t>gaji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/>
              <a:t> </a:t>
            </a:r>
            <a:r>
              <a:rPr lang="en-US" dirty="0" smtClean="0"/>
              <a:t>= 300000. Status </a:t>
            </a:r>
            <a:r>
              <a:rPr lang="en-US" dirty="0" err="1" smtClean="0"/>
              <a:t>nikah</a:t>
            </a:r>
            <a:r>
              <a:rPr lang="en-US" dirty="0" smtClean="0"/>
              <a:t> (1), </a:t>
            </a:r>
            <a:r>
              <a:rPr lang="en-US" dirty="0" err="1" smtClean="0"/>
              <a:t>tunjangan</a:t>
            </a:r>
            <a:r>
              <a:rPr lang="en-US" dirty="0" smtClean="0"/>
              <a:t> = 100000. Status </a:t>
            </a:r>
            <a:r>
              <a:rPr lang="en-US" smtClean="0"/>
              <a:t>single (2), </a:t>
            </a:r>
            <a:r>
              <a:rPr lang="en-US" dirty="0" err="1" smtClean="0"/>
              <a:t>tunjangan</a:t>
            </a:r>
            <a:r>
              <a:rPr lang="en-US" dirty="0" smtClean="0"/>
              <a:t> = 0</a:t>
            </a:r>
          </a:p>
          <a:p>
            <a:pPr marL="0" indent="0">
              <a:buNone/>
            </a:pPr>
            <a:r>
              <a:rPr lang="en-US" dirty="0" smtClean="0"/>
              <a:t>Total </a:t>
            </a:r>
            <a:r>
              <a:rPr lang="en-US" dirty="0" err="1" smtClean="0"/>
              <a:t>gaji</a:t>
            </a:r>
            <a:r>
              <a:rPr lang="en-US" dirty="0" smtClean="0"/>
              <a:t> = </a:t>
            </a:r>
            <a:r>
              <a:rPr lang="en-US" dirty="0" err="1" smtClean="0"/>
              <a:t>gaji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+ </a:t>
            </a:r>
            <a:r>
              <a:rPr lang="en-US" dirty="0" err="1" smtClean="0"/>
              <a:t>tunjangan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51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444444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94</TotalTime>
  <Words>541</Words>
  <Application>Microsoft Office PowerPoint</Application>
  <PresentationFormat>On-screen Show (4:3)</PresentationFormat>
  <Paragraphs>103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Pushpin</vt:lpstr>
      <vt:lpstr>Seleksi</vt:lpstr>
      <vt:lpstr>Operator Pembanding</vt:lpstr>
      <vt:lpstr>Operator Logika</vt:lpstr>
      <vt:lpstr>If .. Else</vt:lpstr>
      <vt:lpstr>Praktikum (Lat4a.cpp)</vt:lpstr>
      <vt:lpstr>Latihan</vt:lpstr>
      <vt:lpstr>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Seleksi</dc:title>
  <dc:creator>one</dc:creator>
  <cp:lastModifiedBy>one</cp:lastModifiedBy>
  <cp:revision>64</cp:revision>
  <dcterms:created xsi:type="dcterms:W3CDTF">2013-03-16T01:32:40Z</dcterms:created>
  <dcterms:modified xsi:type="dcterms:W3CDTF">2013-03-24T06:43:56Z</dcterms:modified>
</cp:coreProperties>
</file>