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35E05-D67A-4907-8A9F-42443C943BFA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9D102-A646-40C4-9379-BE1C19038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9DBC-5721-452E-BC56-818FFDFDE74D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7530-A892-4248-89C5-0D9BD44D997D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6BC-9E83-4F6F-9F7D-E7CAEDAC16AE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CE3-9EAB-46B2-92FD-8805F5DCEAA2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A49-2E91-44C4-B079-A34ADBAB5AB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5996-8A42-41AD-9EC0-30130E4028F1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1A78-A64A-4C3F-ADB7-DD8113779C04}" type="datetime1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CFA0-BACD-4E9A-9728-1D052A88B2DA}" type="datetime1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3235-A184-47D9-A5FD-0DD2C928311F}" type="datetime1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E9D-625C-4AE8-900C-8179EF001B39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EA98-9FE1-445F-85AC-5C920F6E662A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2FDDB-24E3-4AA5-A218-59156B61C36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4000" r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MEMODIFIKASI TAMPILAN DAN RANCANGAN TABEL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590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Disampaikan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Mata </a:t>
            </a:r>
            <a:r>
              <a:rPr lang="en-US" sz="2400" dirty="0" err="1" smtClean="0">
                <a:solidFill>
                  <a:schemeClr val="tx1"/>
                </a:solidFill>
              </a:rPr>
              <a:t>Kuliah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Komputer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Aplikasi</a:t>
            </a:r>
            <a:r>
              <a:rPr lang="en-US" sz="2400" dirty="0" smtClean="0">
                <a:solidFill>
                  <a:schemeClr val="tx1"/>
                </a:solidFill>
              </a:rPr>
              <a:t> IP-II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Dosen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TATIK ROHMAWATI, </a:t>
            </a:r>
            <a:r>
              <a:rPr lang="en-US" sz="2400" dirty="0" err="1" smtClean="0">
                <a:solidFill>
                  <a:schemeClr val="tx1"/>
                </a:solidFill>
              </a:rPr>
              <a:t>S.IP.,M.Si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9015-AB09-41DE-B61D-9A30D3FE823F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IP-II,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696200" cy="5105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Mengolah dan Mengatur Tampilan Data.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algn="just"/>
            <a:r>
              <a:rPr lang="id-ID" dirty="0" smtClean="0">
                <a:solidFill>
                  <a:schemeClr val="tx1"/>
                </a:solidFill>
              </a:rPr>
              <a:t>Mengolah tampilan field dan record.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just"/>
            <a:r>
              <a:rPr lang="id-ID" dirty="0" smtClean="0">
                <a:solidFill>
                  <a:schemeClr val="tx1"/>
                </a:solidFill>
              </a:rPr>
              <a:t>Mengatur tampilan data pada tabel.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Menyaring</a:t>
            </a:r>
            <a:r>
              <a:rPr lang="en-US" b="1" dirty="0" smtClean="0">
                <a:solidFill>
                  <a:schemeClr val="tx1"/>
                </a:solidFill>
              </a:rPr>
              <a:t> Data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menampilkan</a:t>
            </a:r>
            <a:r>
              <a:rPr lang="en-US" dirty="0" smtClean="0">
                <a:solidFill>
                  <a:schemeClr val="tx1"/>
                </a:solidFill>
              </a:rPr>
              <a:t> data-data record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lriteria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Adapun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Filter by form,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menyaring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criteria </a:t>
            </a:r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jendela</a:t>
            </a:r>
            <a:r>
              <a:rPr lang="en-US" dirty="0" smtClean="0">
                <a:solidFill>
                  <a:schemeClr val="tx1"/>
                </a:solidFill>
              </a:rPr>
              <a:t> datasheet yang </a:t>
            </a:r>
            <a:r>
              <a:rPr lang="en-US" dirty="0" err="1" smtClean="0">
                <a:solidFill>
                  <a:schemeClr val="tx1"/>
                </a:solidFill>
              </a:rPr>
              <a:t>masih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kosong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Filter,yaitu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menyaring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kriteria</a:t>
            </a:r>
            <a:r>
              <a:rPr lang="en-US" dirty="0" smtClean="0">
                <a:solidFill>
                  <a:schemeClr val="tx1"/>
                </a:solidFill>
              </a:rPr>
              <a:t> field.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Selection,yaitu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field </a:t>
            </a: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kriteria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tersedia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selection. 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F968-2612-4403-B356-A9F4ED7EDA64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IP-II,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8000" r="-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76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MENCARI DAN MENGGANTI DATA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343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beberapa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data, </a:t>
            </a:r>
            <a:r>
              <a:rPr lang="en-US" b="1" dirty="0" err="1" smtClean="0">
                <a:solidFill>
                  <a:schemeClr val="tx1"/>
                </a:solidFill>
              </a:rPr>
              <a:t>antara</a:t>
            </a:r>
            <a:r>
              <a:rPr lang="en-US" b="1" dirty="0" smtClean="0">
                <a:solidFill>
                  <a:schemeClr val="tx1"/>
                </a:solidFill>
              </a:rPr>
              <a:t> lain :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kotak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isian</a:t>
            </a:r>
            <a:r>
              <a:rPr lang="en-US" b="1" dirty="0" smtClean="0">
                <a:solidFill>
                  <a:schemeClr val="tx1"/>
                </a:solidFill>
              </a:rPr>
              <a:t> Search yang </a:t>
            </a:r>
            <a:r>
              <a:rPr lang="en-US" b="1" dirty="0" err="1" smtClean="0">
                <a:solidFill>
                  <a:schemeClr val="tx1"/>
                </a:solidFill>
              </a:rPr>
              <a:t>berfungsi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tabel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Find,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sebuah</a:t>
            </a:r>
            <a:r>
              <a:rPr lang="en-US" b="1" dirty="0" smtClean="0">
                <a:solidFill>
                  <a:schemeClr val="tx1"/>
                </a:solidFill>
              </a:rPr>
              <a:t> record yang </a:t>
            </a:r>
            <a:r>
              <a:rPr lang="en-US" b="1" dirty="0" err="1" smtClean="0">
                <a:solidFill>
                  <a:schemeClr val="tx1"/>
                </a:solidFill>
              </a:rPr>
              <a:t>berisi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tertentu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replace 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Berguna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data yang </a:t>
            </a:r>
            <a:r>
              <a:rPr lang="en-US" b="1" dirty="0" err="1" smtClean="0">
                <a:solidFill>
                  <a:schemeClr val="tx1"/>
                </a:solidFill>
              </a:rPr>
              <a:t>ditemukan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telah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tentukan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A27A-2841-4BFF-8A51-42F41D995215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BUAT TABEL BARU !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F37-29B9-4B90-A495-90B74370D274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TERIMA KASIH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BERMANFAAT….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0358-EBC8-4E10-8B1C-CF7A8AC3AC75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182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MEMODIFIKASI TAMPILAN DAN RANCANGAN TABEL </vt:lpstr>
      <vt:lpstr>Slide 2</vt:lpstr>
      <vt:lpstr>MENCARI DAN MENGGANTI DATA </vt:lpstr>
      <vt:lpstr>LATIHAN</vt:lpstr>
      <vt:lpstr>TERIMA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MEMODIFIKASI TAMPILAN DAN RANCANGAN TABEL </dc:title>
  <dc:creator>Lenovo User</dc:creator>
  <cp:lastModifiedBy>IK-dosen</cp:lastModifiedBy>
  <cp:revision>4</cp:revision>
  <dcterms:created xsi:type="dcterms:W3CDTF">2010-03-20T16:04:04Z</dcterms:created>
  <dcterms:modified xsi:type="dcterms:W3CDTF">2013-03-26T08:30:36Z</dcterms:modified>
</cp:coreProperties>
</file>