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372" r:id="rId10"/>
    <p:sldId id="289" r:id="rId1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4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40160"/>
            <a:chOff x="319769" y="3933056"/>
            <a:chExt cx="8527369" cy="1440160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dirty="0" smtClean="0">
                <a:sym typeface="Wingdings" pitchFamily="2" charset="2"/>
              </a:rPr>
              <a:t>atau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i="1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40160"/>
            <a:chOff x="319769" y="3933056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40160"/>
            <a:chOff x="319769" y="3933056"/>
            <a:chExt cx="85273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dirty="0" err="1"/>
              <a:t>t</a:t>
            </a:r>
            <a:r>
              <a:rPr lang="en-US" sz="3200" dirty="0" err="1" smtClean="0"/>
              <a:t>idak</a:t>
            </a:r>
            <a:r>
              <a:rPr lang="en-US" sz="3200" dirty="0" smtClean="0"/>
              <a:t> </a:t>
            </a:r>
            <a:r>
              <a:rPr lang="en-US" sz="3200" dirty="0" err="1"/>
              <a:t>d</a:t>
            </a:r>
            <a:r>
              <a:rPr lang="en-US" sz="3200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40160"/>
            <a:chOff x="319769" y="4077072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31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4306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awal</a:t>
                        </a:r>
                        <a:endParaRPr lang="en-US" sz="2800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err="1" smtClean="0"/>
                        <a:t>akhir</a:t>
                      </a:r>
                      <a:endParaRPr lang="en-US" sz="2800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8" y="2993219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584848" y="3255697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9898" y="2977527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97118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89104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306443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smtClean="0"/>
              <a:t>Traversal (min. 2 </a:t>
            </a:r>
            <a:r>
              <a:rPr lang="en-US" dirty="0" err="1" smtClean="0"/>
              <a:t>subrutin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(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705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2838</TotalTime>
  <Words>289</Words>
  <Application>Microsoft Office PowerPoint</Application>
  <PresentationFormat>A4 Paper (210x297 mm)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SINGLE Linked List (lanjutan) </vt:lpstr>
      <vt:lpstr>Operasi Traversal</vt:lpstr>
      <vt:lpstr>Operasi Pencarian</vt:lpstr>
      <vt:lpstr>Illustrasi Operasi Pencarian</vt:lpstr>
      <vt:lpstr>Illustrasi Operasi Pencarian</vt:lpstr>
      <vt:lpstr>Illustrasi Operasi Pencarian</vt:lpstr>
      <vt:lpstr>Operasi Pengurutan</vt:lpstr>
      <vt:lpstr>Operasi Penghancuran</vt:lpstr>
      <vt:lpstr>TUGAS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637</cp:revision>
  <dcterms:created xsi:type="dcterms:W3CDTF">2010-02-18T01:05:10Z</dcterms:created>
  <dcterms:modified xsi:type="dcterms:W3CDTF">2013-04-02T02:05:55Z</dcterms:modified>
</cp:coreProperties>
</file>