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6" r:id="rId2"/>
    <p:sldId id="261" r:id="rId3"/>
    <p:sldId id="262" r:id="rId4"/>
    <p:sldId id="266" r:id="rId5"/>
    <p:sldId id="263" r:id="rId6"/>
    <p:sldId id="267" r:id="rId7"/>
    <p:sldId id="268" r:id="rId8"/>
    <p:sldId id="269" r:id="rId9"/>
    <p:sldId id="265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4" autoAdjust="0"/>
    <p:restoredTop sz="94660"/>
  </p:normalViewPr>
  <p:slideViewPr>
    <p:cSldViewPr>
      <p:cViewPr varScale="1">
        <p:scale>
          <a:sx n="55" d="100"/>
          <a:sy n="55" d="100"/>
        </p:scale>
        <p:origin x="-8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3B4E3-3609-4FBC-A794-6B16080A075B}" type="datetimeFigureOut">
              <a:rPr lang="id-ID" smtClean="0"/>
              <a:pPr/>
              <a:t>21/03/2013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F996-2480-48B1-9811-D854576808B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6145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F996-2480-48B1-9811-D854576808B0}" type="slidenum">
              <a:rPr lang="id-ID" smtClean="0"/>
              <a:pPr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677465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F996-2480-48B1-9811-D854576808B0}" type="slidenum">
              <a:rPr lang="id-ID" smtClean="0"/>
              <a:pPr/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30212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F996-2480-48B1-9811-D854576808B0}" type="slidenum">
              <a:rPr lang="id-ID" smtClean="0"/>
              <a:pPr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4912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F996-2480-48B1-9811-D854576808B0}" type="slidenum">
              <a:rPr lang="id-ID" smtClean="0"/>
              <a:pPr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87407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F996-2480-48B1-9811-D854576808B0}" type="slidenum">
              <a:rPr lang="id-ID" smtClean="0"/>
              <a:pPr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407279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F996-2480-48B1-9811-D854576808B0}" type="slidenum">
              <a:rPr lang="id-ID" smtClean="0"/>
              <a:pPr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2169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F996-2480-48B1-9811-D854576808B0}" type="slidenum">
              <a:rPr lang="id-ID" smtClean="0"/>
              <a:pPr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2987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F996-2480-48B1-9811-D854576808B0}" type="slidenum">
              <a:rPr lang="id-ID" smtClean="0"/>
              <a:pPr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98096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F996-2480-48B1-9811-D854576808B0}" type="slidenum">
              <a:rPr lang="id-ID" smtClean="0"/>
              <a:pPr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61367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F996-2480-48B1-9811-D854576808B0}" type="slidenum">
              <a:rPr lang="id-ID" smtClean="0"/>
              <a:pPr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04781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657600"/>
            <a:ext cx="7086600" cy="12192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ALGORITMA &amp; STRUKTUR DATA I</a:t>
            </a:r>
            <a:endParaRPr lang="id-ID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F:\IMAGE\LOGO\Lambang_UNIK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762000"/>
            <a:ext cx="1994496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PRAKTIKUM KEDUA</a:t>
            </a:r>
            <a:endParaRPr lang="id-ID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066800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#include &lt;stdio.h&gt;</a:t>
            </a:r>
          </a:p>
          <a:p>
            <a:r>
              <a:rPr lang="id-ID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#include &lt;conio.h&gt;</a:t>
            </a:r>
          </a:p>
          <a:p>
            <a:endParaRPr lang="id-ID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int a, t;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float luas;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printf("Alas   : "); scanf("%d", &amp;a);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printf("Tinggi : "); scanf("%d", &amp;t);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luas = 0.5 * a * t;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printf("Luas Segitiga : %0.2f", luas);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getch();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TIPE DATA</a:t>
            </a:r>
            <a:endParaRPr lang="id-ID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143000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700" b="1" dirty="0" smtClean="0"/>
              <a:t>DATA</a:t>
            </a:r>
            <a:r>
              <a:rPr lang="en-US" sz="2700" dirty="0" smtClean="0"/>
              <a:t> adalah sekumpulan kejadian yang dipresentasikan dengan huruf, angka, gambar, simbol, dsb.</a:t>
            </a:r>
          </a:p>
          <a:p>
            <a:pPr algn="just"/>
            <a:r>
              <a:rPr lang="en-US" sz="2700" b="1" dirty="0" smtClean="0"/>
              <a:t>TIPE DATA</a:t>
            </a:r>
            <a:r>
              <a:rPr lang="en-US" sz="2700" dirty="0" smtClean="0"/>
              <a:t> adalah media penyimpanan data berdasarkan jenis data. Sehingga 1 tipe data menyimpan 1 jenis data saja. Contohnya adalah tipe data huruf hanya bisa digunakan untuk data berjenis huruf saja.</a:t>
            </a:r>
          </a:p>
          <a:p>
            <a:pPr algn="just"/>
            <a:endParaRPr lang="en-US" sz="2700" dirty="0" smtClean="0"/>
          </a:p>
          <a:p>
            <a:pPr algn="just"/>
            <a:r>
              <a:rPr lang="en-US" sz="2700" dirty="0" smtClean="0"/>
              <a:t>Pada dasarnya bahasa C memiliki 3 macam tipe data standar (bukan buatan), yaitu 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700" dirty="0" smtClean="0"/>
              <a:t>Tipe data karakter.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700" dirty="0" smtClean="0"/>
              <a:t>Tipe data bilangan bulat.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700" dirty="0" smtClean="0"/>
              <a:t>Tipe data bilangan pecahan.</a:t>
            </a:r>
            <a:endParaRPr lang="id-ID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TIPE DATA KARAKTER (1 DIGIT)</a:t>
            </a:r>
            <a:endParaRPr lang="id-ID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143000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Tipe data untuk karakter adalah </a:t>
            </a:r>
            <a:r>
              <a:rPr lang="en-US" sz="2800" b="1" dirty="0" smtClean="0"/>
              <a:t>char. </a:t>
            </a:r>
            <a:r>
              <a:rPr lang="en-US" sz="2800" dirty="0" smtClean="0"/>
              <a:t>Definisi char adalah semua anggota yang ada di keyboard, termasuk F1-F12, space, enter, dsb. Tetapi char yang dimaksud adalah karakter 1 digit (1 kali tekan). Penentu format dari tipe data ini adalah </a:t>
            </a:r>
            <a:r>
              <a:rPr lang="en-US" sz="2800" b="1" dirty="0" smtClean="0"/>
              <a:t>%c</a:t>
            </a:r>
          </a:p>
          <a:p>
            <a:pPr algn="just"/>
            <a:r>
              <a:rPr lang="en-US" sz="2800" b="1" dirty="0" smtClean="0"/>
              <a:t>Contoh :</a:t>
            </a:r>
          </a:p>
          <a:p>
            <a:pPr algn="just"/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index;</a:t>
            </a:r>
          </a:p>
          <a:p>
            <a:pPr algn="just"/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karakter, grade;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Catatan : untuk contoh diatas adalah char dengan 1 digit. Untuk char yang lebih dari 1 digit dijelaskan di slide setelahnya.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TIPE DATA KARAKTER (&gt;1 DIGIT)</a:t>
            </a:r>
            <a:endParaRPr lang="id-ID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143000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Pada kenyataannya terkadang kita membutuhkan tipe data yang bisa menampung data dengan nilai lebih dari 1 digit. Istilah teknik untuk kasus ini adalah tipe data </a:t>
            </a:r>
            <a:r>
              <a:rPr lang="en-US" sz="2800" b="1" dirty="0" smtClean="0"/>
              <a:t>string. </a:t>
            </a:r>
            <a:r>
              <a:rPr lang="en-US" sz="2800" dirty="0" smtClean="0"/>
              <a:t>Tetapi perlu diingat bahwa di </a:t>
            </a:r>
            <a:r>
              <a:rPr lang="en-US" sz="2800" b="1" dirty="0" smtClean="0"/>
              <a:t>bahasa C tidak ada tipe data string</a:t>
            </a:r>
            <a:r>
              <a:rPr lang="en-US" sz="2800" dirty="0" smtClean="0"/>
              <a:t>. Yang ada hanya char ber-array. Penentu format untuk tipe data ini adalah </a:t>
            </a:r>
            <a:r>
              <a:rPr lang="en-US" sz="2800" b="1" dirty="0" smtClean="0"/>
              <a:t>%s</a:t>
            </a:r>
          </a:p>
          <a:p>
            <a:pPr algn="just"/>
            <a:r>
              <a:rPr lang="en-US" sz="2800" b="1" dirty="0" smtClean="0"/>
              <a:t>Contoh :</a:t>
            </a:r>
          </a:p>
          <a:p>
            <a:pPr algn="just"/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nama[20];</a:t>
            </a:r>
          </a:p>
          <a:p>
            <a:pPr algn="just"/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alamat[100], telp[15];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Catatan : untuk digit yang bisa di input adalah 1-255. tidak di range tersebut akan mengakibatkan error.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TIPE DATA BILANGAN BULAT</a:t>
            </a:r>
            <a:endParaRPr lang="id-ID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1430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Tipe data bilangan bulat adalah tipe data yang bisa menampung data </a:t>
            </a:r>
            <a:r>
              <a:rPr lang="en-US" sz="2800" b="1" dirty="0" smtClean="0"/>
              <a:t>angka tanpa koma</a:t>
            </a:r>
            <a:r>
              <a:rPr lang="en-US" sz="2800" dirty="0" smtClean="0"/>
              <a:t>. Istilah untuk tipe data ini adalah </a:t>
            </a:r>
            <a:r>
              <a:rPr lang="en-US" sz="2800" b="1" dirty="0" smtClean="0"/>
              <a:t>integer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 smtClean="0"/>
          </a:p>
          <a:p>
            <a:pPr algn="just"/>
            <a:endParaRPr lang="id-ID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14063" t="27700" r="10156" b="25880"/>
          <a:stretch>
            <a:fillRect/>
          </a:stretch>
        </p:blipFill>
        <p:spPr bwMode="auto">
          <a:xfrm>
            <a:off x="304800" y="2514600"/>
            <a:ext cx="8534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TIPE DATA BILANGAN PECAHAN</a:t>
            </a:r>
            <a:endParaRPr lang="id-ID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1430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Tipe data bilangan pecahan adalah tipe data yang bisa menampung data </a:t>
            </a:r>
            <a:r>
              <a:rPr lang="en-US" sz="2800" b="1" dirty="0" smtClean="0"/>
              <a:t>angka berkoma</a:t>
            </a:r>
            <a:r>
              <a:rPr lang="en-US" sz="2800" dirty="0" smtClean="0"/>
              <a:t>. Istilah untuk tipe data ini adalah </a:t>
            </a:r>
            <a:r>
              <a:rPr lang="en-US" sz="2800" b="1" dirty="0" smtClean="0"/>
              <a:t>float/real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 smtClean="0"/>
          </a:p>
          <a:p>
            <a:pPr algn="just"/>
            <a:endParaRPr lang="id-ID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 l="16406" t="33275" r="7813" b="38850"/>
          <a:stretch>
            <a:fillRect/>
          </a:stretch>
        </p:blipFill>
        <p:spPr bwMode="auto">
          <a:xfrm>
            <a:off x="121920" y="2590800"/>
            <a:ext cx="886968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 l="17969" t="20732" r="16406" b="6794"/>
          <a:stretch>
            <a:fillRect/>
          </a:stretch>
        </p:blipFill>
        <p:spPr bwMode="auto">
          <a:xfrm>
            <a:off x="380999" y="1143000"/>
            <a:ext cx="8370277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OPERATOR YANG PALING UMUM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OPERATOR YANG PALING UMUM</a:t>
            </a:r>
            <a:endParaRPr lang="id-ID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 l="17969" t="17944" r="16406" b="40244"/>
          <a:stretch>
            <a:fillRect/>
          </a:stretch>
        </p:blipFill>
        <p:spPr bwMode="auto">
          <a:xfrm>
            <a:off x="457200" y="1143000"/>
            <a:ext cx="832104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PRAKTIKUM PERTAMA</a:t>
            </a:r>
            <a:endParaRPr lang="id-ID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066800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#include &lt;stdio.h&gt;</a:t>
            </a:r>
          </a:p>
          <a:p>
            <a:r>
              <a:rPr lang="id-ID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#include &lt;conio.h&gt;</a:t>
            </a:r>
          </a:p>
          <a:p>
            <a:endParaRPr lang="id-ID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char nama[20], nami[20];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puts("Program Nama-Nami");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printf("Input Nama : ");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scanf("%s", &amp;nama);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printf("Input Nami : ");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fflush(stdin); gets(nami);</a:t>
            </a:r>
            <a:endParaRPr lang="id-ID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printf("Nama : %s\n", nama);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printf("Nami : %s\n", nami);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getch();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232</TotalTime>
  <Words>499</Words>
  <Application>Microsoft Office PowerPoint</Application>
  <PresentationFormat>On-screen Show (4:3)</PresentationFormat>
  <Paragraphs>68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Origin</vt:lpstr>
      <vt:lpstr>ALGORITMA &amp; STRUKTUR DATA I</vt:lpstr>
      <vt:lpstr>TIPE DATA</vt:lpstr>
      <vt:lpstr>TIPE DATA KARAKTER (1 DIGIT)</vt:lpstr>
      <vt:lpstr>TIPE DATA KARAKTER (&gt;1 DIGIT)</vt:lpstr>
      <vt:lpstr>TIPE DATA BILANGAN BULAT</vt:lpstr>
      <vt:lpstr>TIPE DATA BILANGAN PECAHAN</vt:lpstr>
      <vt:lpstr>OPERATOR YANG PALING UMUM</vt:lpstr>
      <vt:lpstr>OPERATOR YANG PALING UMUM</vt:lpstr>
      <vt:lpstr>PRAKTIKUM PERTAMA</vt:lpstr>
      <vt:lpstr>PRAKTIKUM KEDUA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&amp; STRUKTUR DATA I</dc:title>
  <dc:creator/>
  <cp:lastModifiedBy>Phantom Assassin</cp:lastModifiedBy>
  <cp:revision>1</cp:revision>
  <dcterms:created xsi:type="dcterms:W3CDTF">2006-08-16T00:00:00Z</dcterms:created>
  <dcterms:modified xsi:type="dcterms:W3CDTF">2013-03-21T01:31:43Z</dcterms:modified>
</cp:coreProperties>
</file>