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EC3A52-1199-4A5F-80F4-B4AF95CE2B81}" type="datetimeFigureOut">
              <a:rPr lang="id-ID" smtClean="0"/>
              <a:pPr/>
              <a:t>16/03/2013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B17EAF-FE4F-4E4F-93EC-7F4418F8D98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UML </a:t>
            </a:r>
            <a:br>
              <a:rPr lang="id-ID" dirty="0" smtClean="0"/>
            </a:br>
            <a:r>
              <a:rPr lang="id-ID" dirty="0" smtClean="0"/>
              <a:t>(Unified Modeling Language)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UML is used to model (i.e., represent) the system being built. Taken in total,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UML </a:t>
            </a:r>
            <a:r>
              <a:rPr lang="en-US" dirty="0"/>
              <a:t>model that you build will represent, to a certain level of fidelity, the </a:t>
            </a:r>
            <a:r>
              <a:rPr lang="en-US" dirty="0" smtClean="0"/>
              <a:t>real</a:t>
            </a:r>
            <a:r>
              <a:rPr lang="id-ID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that will be constructed. However, it is impossible to capture all the </a:t>
            </a:r>
            <a:r>
              <a:rPr lang="en-US" dirty="0" smtClean="0"/>
              <a:t>subtle</a:t>
            </a:r>
            <a:r>
              <a:rPr lang="id-ID" dirty="0" smtClean="0"/>
              <a:t> </a:t>
            </a:r>
            <a:r>
              <a:rPr lang="en-US" dirty="0" smtClean="0"/>
              <a:t>details </a:t>
            </a:r>
            <a:r>
              <a:rPr lang="en-US" dirty="0"/>
              <a:t>of a complex software system in just one large diagram. The UML </a:t>
            </a:r>
            <a:r>
              <a:rPr lang="en-US" dirty="0" smtClean="0"/>
              <a:t>has</a:t>
            </a:r>
            <a:r>
              <a:rPr lang="id-ID" dirty="0" smtClean="0"/>
              <a:t> </a:t>
            </a:r>
            <a:r>
              <a:rPr lang="en-US" dirty="0" smtClean="0"/>
              <a:t>numerous </a:t>
            </a:r>
            <a:r>
              <a:rPr lang="en-US" dirty="0"/>
              <a:t>types of diagrams, each providing a certain view of your system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One must understand both the structure and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function </a:t>
            </a:r>
            <a:r>
              <a:rPr lang="en-US" dirty="0"/>
              <a:t>of the objects involved. One must understand the taxonomic structure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class objects, the inheritance mechanisms used, the individual behaviors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objects</a:t>
            </a:r>
            <a:r>
              <a:rPr lang="en-US" dirty="0"/>
              <a:t>, and the dynamic behavior of the system as a whole. The problem </a:t>
            </a:r>
            <a:r>
              <a:rPr lang="en-US" dirty="0" smtClean="0"/>
              <a:t>is</a:t>
            </a:r>
            <a:r>
              <a:rPr lang="id-ID" dirty="0" smtClean="0"/>
              <a:t> </a:t>
            </a:r>
            <a:r>
              <a:rPr lang="en-US" dirty="0" smtClean="0"/>
              <a:t>somewhat </a:t>
            </a:r>
            <a:r>
              <a:rPr lang="en-US" dirty="0"/>
              <a:t>analogous to that of viewing a sports event such as tennis or a </a:t>
            </a:r>
            <a:r>
              <a:rPr lang="en-US" dirty="0" smtClean="0"/>
              <a:t>football</a:t>
            </a:r>
            <a:r>
              <a:rPr lang="id-ID" dirty="0" smtClean="0"/>
              <a:t> </a:t>
            </a:r>
            <a:r>
              <a:rPr lang="en-US" dirty="0" smtClean="0"/>
              <a:t>game</a:t>
            </a:r>
            <a:r>
              <a:rPr lang="en-US" dirty="0"/>
              <a:t>. Many different camera angles are required to provide an understanding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action taking place. Each camera reveals particular aspects of the action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could </a:t>
            </a:r>
            <a:r>
              <a:rPr lang="en-US" dirty="0"/>
              <a:t>not be conveyed by one camera alone”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UML Diagrams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000232" y="1285860"/>
            <a:ext cx="5357850" cy="5595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Conceptual, Logical and Physical Models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models of your system may present various levels of detail as your </a:t>
            </a:r>
            <a:r>
              <a:rPr lang="en-US" dirty="0" smtClean="0"/>
              <a:t>system</a:t>
            </a:r>
            <a:r>
              <a:rPr lang="id-ID" dirty="0" smtClean="0"/>
              <a:t> </a:t>
            </a:r>
            <a:r>
              <a:rPr lang="en-US" dirty="0" smtClean="0"/>
              <a:t>development </a:t>
            </a:r>
            <a:r>
              <a:rPr lang="en-US" dirty="0"/>
              <a:t>progresses and matures over time. The conceptual model </a:t>
            </a:r>
            <a:r>
              <a:rPr lang="en-US" dirty="0" smtClean="0"/>
              <a:t>captures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system in terms of the domain entities that exist (or will exist) and their </a:t>
            </a:r>
            <a:r>
              <a:rPr lang="en-US" dirty="0" smtClean="0"/>
              <a:t>association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other such entities of your system. The conceptual level of </a:t>
            </a:r>
            <a:r>
              <a:rPr lang="en-US" dirty="0" smtClean="0"/>
              <a:t>modeling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performed using the terminology of your business domain and should be technology-agnostic. The logical view of a system takes the concepts created in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conceptual </a:t>
            </a:r>
            <a:r>
              <a:rPr lang="en-US" dirty="0"/>
              <a:t>model and establishes the existence and meaning of the key </a:t>
            </a:r>
            <a:r>
              <a:rPr lang="en-US" dirty="0" smtClean="0"/>
              <a:t>abstractions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mechanisms that will determine the system’s architecture and </a:t>
            </a:r>
            <a:r>
              <a:rPr lang="en-US" dirty="0" smtClean="0"/>
              <a:t>overall</a:t>
            </a:r>
            <a:r>
              <a:rPr lang="id-ID" dirty="0" smtClean="0"/>
              <a:t> </a:t>
            </a:r>
            <a:r>
              <a:rPr lang="en-US" dirty="0" smtClean="0"/>
              <a:t>design</a:t>
            </a:r>
            <a:r>
              <a:rPr lang="en-US" dirty="0"/>
              <a:t>. The physical model of a system describes the concrete software and </a:t>
            </a:r>
            <a:r>
              <a:rPr lang="en-US" dirty="0" smtClean="0"/>
              <a:t>hardware</a:t>
            </a:r>
            <a:r>
              <a:rPr lang="id-ID" dirty="0" smtClean="0"/>
              <a:t> </a:t>
            </a:r>
            <a:r>
              <a:rPr lang="en-US" dirty="0" smtClean="0"/>
              <a:t>composition </a:t>
            </a:r>
            <a:r>
              <a:rPr lang="en-US" dirty="0"/>
              <a:t>of the system’s implementation. Obviously, the physical </a:t>
            </a:r>
            <a:r>
              <a:rPr lang="en-US" dirty="0" smtClean="0"/>
              <a:t>model</a:t>
            </a:r>
            <a:r>
              <a:rPr lang="id-ID" dirty="0" smtClean="0"/>
              <a:t> is </a:t>
            </a:r>
            <a:r>
              <a:rPr lang="id-ID" dirty="0"/>
              <a:t>technology-specific.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199</TotalTime>
  <Words>325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UML  (Unified Modeling Language)</vt:lpstr>
      <vt:lpstr>Slide 2</vt:lpstr>
      <vt:lpstr>UML Diagrams</vt:lpstr>
      <vt:lpstr>Conceptual, Logical and Physical Models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 (Unified Modeling Language)</dc:title>
  <dc:creator>Citra</dc:creator>
  <cp:lastModifiedBy>Citra</cp:lastModifiedBy>
  <cp:revision>3</cp:revision>
  <dcterms:created xsi:type="dcterms:W3CDTF">2013-03-15T05:05:06Z</dcterms:created>
  <dcterms:modified xsi:type="dcterms:W3CDTF">2013-03-16T05:57:55Z</dcterms:modified>
</cp:coreProperties>
</file>