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C6F46-142F-4761-A618-8B7BBDACC558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C5D7C-8D97-41AA-A787-EEC44D9C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6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86847-C5E2-485A-B393-770C51DE4F36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26E8C-9C53-4E02-82D0-9C0D2286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26E8C-9C53-4E02-82D0-9C0D228688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9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1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5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4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D9BA8-D0C8-4F0C-9604-291236071351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KARAKTERISTIK EFEKTIVITAS KOMUNIKASI ANTAR PRIBADI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	YOSEPH DEVITO MENGEMUKAKAN 2 PERSPEKTIF UNTUK MELIHAT EFEKTIVITAS KOMUNIKASI ANTAR PRIBADI SEBAGAI BERIKUT :</a:t>
            </a:r>
          </a:p>
          <a:p>
            <a:pPr>
              <a:buNone/>
            </a:pPr>
            <a:r>
              <a:rPr lang="en-US" sz="1800" dirty="0" smtClean="0"/>
              <a:t>1. PERSPEKTIF HUMANISTIK, YANG MENCAKUP :</a:t>
            </a:r>
          </a:p>
          <a:p>
            <a:pPr>
              <a:buNone/>
            </a:pPr>
            <a:r>
              <a:rPr lang="en-US" sz="1800" dirty="0" smtClean="0"/>
              <a:t>	A. KETERBUKAAN</a:t>
            </a:r>
          </a:p>
          <a:p>
            <a:pPr>
              <a:buNone/>
            </a:pPr>
            <a:r>
              <a:rPr lang="en-US" sz="1800" dirty="0" smtClean="0"/>
              <a:t>	B. PERILAKU SUPORTIF</a:t>
            </a:r>
          </a:p>
          <a:p>
            <a:pPr lvl="1"/>
            <a:r>
              <a:rPr lang="en-US" sz="1400" dirty="0" smtClean="0"/>
              <a:t>- DESKRIPTIF</a:t>
            </a:r>
          </a:p>
          <a:p>
            <a:pPr lvl="1"/>
            <a:r>
              <a:rPr lang="en-US" sz="1400" dirty="0" smtClean="0"/>
              <a:t>- SPONTANITAS</a:t>
            </a:r>
          </a:p>
          <a:p>
            <a:pPr lvl="1"/>
            <a:r>
              <a:rPr lang="en-US" sz="1400" dirty="0" smtClean="0"/>
              <a:t>- PROFESIONALISME</a:t>
            </a:r>
          </a:p>
          <a:p>
            <a:pPr>
              <a:buNone/>
            </a:pPr>
            <a:r>
              <a:rPr lang="en-US" sz="1800" dirty="0" smtClean="0"/>
              <a:t>	C. PERILAKU POSITIF</a:t>
            </a:r>
          </a:p>
          <a:p>
            <a:pPr>
              <a:buNone/>
            </a:pPr>
            <a:r>
              <a:rPr lang="en-US" sz="1800" dirty="0" smtClean="0"/>
              <a:t>	D. EMPATI</a:t>
            </a:r>
          </a:p>
          <a:p>
            <a:pPr>
              <a:buNone/>
            </a:pPr>
            <a:r>
              <a:rPr lang="en-US" sz="1800" dirty="0" smtClean="0"/>
              <a:t>	E. KESAMAAN</a:t>
            </a:r>
          </a:p>
          <a:p>
            <a:pPr>
              <a:buNone/>
            </a:pPr>
            <a:endParaRPr lang="en-US" sz="700" dirty="0"/>
          </a:p>
          <a:p>
            <a:pPr>
              <a:buNone/>
            </a:pPr>
            <a:r>
              <a:rPr lang="en-US" sz="1800" dirty="0" smtClean="0"/>
              <a:t>2. PERSPEKTIF PRAGMATIS, YANG MENCAKUP :</a:t>
            </a:r>
          </a:p>
          <a:p>
            <a:pPr>
              <a:buNone/>
            </a:pPr>
            <a:r>
              <a:rPr lang="en-US" sz="1800" dirty="0" smtClean="0"/>
              <a:t>	A. BERSIKAP   YAKIN</a:t>
            </a:r>
          </a:p>
          <a:p>
            <a:pPr>
              <a:buNone/>
            </a:pPr>
            <a:r>
              <a:rPr lang="en-US" sz="1800" dirty="0" smtClean="0"/>
              <a:t>	B. KEBERSAMAAN </a:t>
            </a:r>
          </a:p>
          <a:p>
            <a:pPr>
              <a:buNone/>
            </a:pPr>
            <a:r>
              <a:rPr lang="en-US" sz="1800" dirty="0" smtClean="0"/>
              <a:t>	C. MANAJEMEN INTERAKSI</a:t>
            </a:r>
          </a:p>
          <a:p>
            <a:pPr>
              <a:buNone/>
            </a:pPr>
            <a:r>
              <a:rPr lang="en-US" sz="1800" dirty="0" smtClean="0"/>
              <a:t>	D. PERILAKU EKSPRESIF</a:t>
            </a:r>
          </a:p>
          <a:p>
            <a:pPr>
              <a:buNone/>
            </a:pPr>
            <a:r>
              <a:rPr lang="en-US" sz="1800" dirty="0" smtClean="0"/>
              <a:t>	E. ORIENTASI PADA ORANG LAIN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KARAKTERISTIK EFEKTIVITAS KOMUNIKASI ANTAR PRIBADI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Phantom Assassin</cp:lastModifiedBy>
  <cp:revision>94</cp:revision>
  <cp:lastPrinted>2012-11-06T01:29:37Z</cp:lastPrinted>
  <dcterms:created xsi:type="dcterms:W3CDTF">2010-01-11T16:19:10Z</dcterms:created>
  <dcterms:modified xsi:type="dcterms:W3CDTF">2012-11-06T01:29:40Z</dcterms:modified>
</cp:coreProperties>
</file>