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87" r:id="rId9"/>
    <p:sldId id="288" r:id="rId10"/>
    <p:sldId id="289" r:id="rId11"/>
    <p:sldId id="290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91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AC9251-D6EA-4300-A81D-85A6686FEF7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26076B-5A6B-4442-910B-F518916A354E}">
      <dgm:prSet phldrT="[Text]"/>
      <dgm:spPr/>
      <dgm:t>
        <a:bodyPr/>
        <a:lstStyle/>
        <a:p>
          <a:r>
            <a:rPr lang="en-US" dirty="0" smtClean="0"/>
            <a:t>CBL</a:t>
          </a:r>
          <a:endParaRPr lang="en-US" dirty="0"/>
        </a:p>
      </dgm:t>
    </dgm:pt>
    <dgm:pt modelId="{08AA7AF3-1E9E-4C91-A41E-5D7DAB3130BA}" type="parTrans" cxnId="{937A0670-FDFC-4651-A216-F8AFBC79D11D}">
      <dgm:prSet/>
      <dgm:spPr/>
      <dgm:t>
        <a:bodyPr/>
        <a:lstStyle/>
        <a:p>
          <a:endParaRPr lang="en-US"/>
        </a:p>
      </dgm:t>
    </dgm:pt>
    <dgm:pt modelId="{CA11672C-0338-4E93-B015-2181E7C89916}" type="sibTrans" cxnId="{937A0670-FDFC-4651-A216-F8AFBC79D11D}">
      <dgm:prSet/>
      <dgm:spPr/>
      <dgm:t>
        <a:bodyPr/>
        <a:lstStyle/>
        <a:p>
          <a:endParaRPr lang="en-US"/>
        </a:p>
      </dgm:t>
    </dgm:pt>
    <dgm:pt modelId="{1EA242CE-1418-4BD6-9451-AA780EA1BFF2}">
      <dgm:prSet phldrT="[Text]"/>
      <dgm:spPr/>
      <dgm:t>
        <a:bodyPr/>
        <a:lstStyle/>
        <a:p>
          <a:r>
            <a:rPr lang="en-US" dirty="0" err="1" smtClean="0"/>
            <a:t>Aplikasi</a:t>
          </a:r>
          <a:r>
            <a:rPr lang="en-US" dirty="0" smtClean="0"/>
            <a:t> </a:t>
          </a:r>
          <a:r>
            <a:rPr lang="en-US" dirty="0" err="1" smtClean="0"/>
            <a:t>pengajaran</a:t>
          </a:r>
          <a:endParaRPr lang="en-US" dirty="0"/>
        </a:p>
      </dgm:t>
    </dgm:pt>
    <dgm:pt modelId="{507AA89B-AC4F-4F6D-958F-B3EF7D9BB9FC}" type="parTrans" cxnId="{CF0E1045-3714-4E92-8786-547C35541E77}">
      <dgm:prSet/>
      <dgm:spPr/>
      <dgm:t>
        <a:bodyPr/>
        <a:lstStyle/>
        <a:p>
          <a:endParaRPr lang="en-US"/>
        </a:p>
      </dgm:t>
    </dgm:pt>
    <dgm:pt modelId="{6F06F463-5E31-4ECF-A8BD-5FBA78B499F0}" type="sibTrans" cxnId="{CF0E1045-3714-4E92-8786-547C35541E77}">
      <dgm:prSet/>
      <dgm:spPr/>
      <dgm:t>
        <a:bodyPr/>
        <a:lstStyle/>
        <a:p>
          <a:endParaRPr lang="en-US"/>
        </a:p>
      </dgm:t>
    </dgm:pt>
    <dgm:pt modelId="{B292CE01-B1E7-4466-AC2B-9136A506112A}">
      <dgm:prSet phldrT="[Text]"/>
      <dgm:spPr/>
      <dgm:t>
        <a:bodyPr/>
        <a:lstStyle/>
        <a:p>
          <a:r>
            <a:rPr lang="en-US" dirty="0" smtClean="0"/>
            <a:t>CAI</a:t>
          </a:r>
          <a:endParaRPr lang="en-US" dirty="0"/>
        </a:p>
      </dgm:t>
    </dgm:pt>
    <dgm:pt modelId="{F88D3A6A-E2AB-4BD8-BF8C-55AB21AEA260}" type="parTrans" cxnId="{4B072608-6304-48E9-9C2E-7374E3C9B9DE}">
      <dgm:prSet/>
      <dgm:spPr/>
      <dgm:t>
        <a:bodyPr/>
        <a:lstStyle/>
        <a:p>
          <a:endParaRPr lang="en-US"/>
        </a:p>
      </dgm:t>
    </dgm:pt>
    <dgm:pt modelId="{A2CBADCF-2BB0-4972-A418-A963749AEB3E}" type="sibTrans" cxnId="{4B072608-6304-48E9-9C2E-7374E3C9B9DE}">
      <dgm:prSet/>
      <dgm:spPr/>
      <dgm:t>
        <a:bodyPr/>
        <a:lstStyle/>
        <a:p>
          <a:endParaRPr lang="en-US"/>
        </a:p>
      </dgm:t>
    </dgm:pt>
    <dgm:pt modelId="{5DC5BA52-1BBC-4997-9EF0-F52711A403C5}">
      <dgm:prSet phldrT="[Text]"/>
      <dgm:spPr/>
      <dgm:t>
        <a:bodyPr/>
        <a:lstStyle/>
        <a:p>
          <a:r>
            <a:rPr lang="en-US" dirty="0" smtClean="0"/>
            <a:t>CAL</a:t>
          </a:r>
          <a:endParaRPr lang="en-US" dirty="0"/>
        </a:p>
      </dgm:t>
    </dgm:pt>
    <dgm:pt modelId="{8F7C15BB-B774-4938-BAD1-0B427ED280C9}" type="parTrans" cxnId="{C9080C6C-3DC7-4387-871D-6EB078B4F9CB}">
      <dgm:prSet/>
      <dgm:spPr/>
      <dgm:t>
        <a:bodyPr/>
        <a:lstStyle/>
        <a:p>
          <a:endParaRPr lang="en-US"/>
        </a:p>
      </dgm:t>
    </dgm:pt>
    <dgm:pt modelId="{DAF1C665-D8EC-4DDB-AE48-E5F2F295ED0E}" type="sibTrans" cxnId="{C9080C6C-3DC7-4387-871D-6EB078B4F9CB}">
      <dgm:prSet/>
      <dgm:spPr/>
      <dgm:t>
        <a:bodyPr/>
        <a:lstStyle/>
        <a:p>
          <a:endParaRPr lang="en-US"/>
        </a:p>
      </dgm:t>
    </dgm:pt>
    <dgm:pt modelId="{D0C3C1D6-9596-4E17-BDF1-C23C1BB5B428}">
      <dgm:prSet phldrT="[Text]"/>
      <dgm:spPr/>
      <dgm:t>
        <a:bodyPr/>
        <a:lstStyle/>
        <a:p>
          <a:r>
            <a:rPr lang="en-US" dirty="0" err="1" smtClean="0"/>
            <a:t>Aplikasi</a:t>
          </a:r>
          <a:r>
            <a:rPr lang="en-US" dirty="0" smtClean="0"/>
            <a:t> non </a:t>
          </a:r>
          <a:r>
            <a:rPr lang="en-US" dirty="0" err="1" smtClean="0"/>
            <a:t>pengajaran</a:t>
          </a:r>
          <a:endParaRPr lang="en-US" dirty="0"/>
        </a:p>
      </dgm:t>
    </dgm:pt>
    <dgm:pt modelId="{0A08E2FE-7B4F-4C6D-86CE-B319F41F2BC1}" type="parTrans" cxnId="{E08047CE-52BA-476C-A63E-3F2A997A376A}">
      <dgm:prSet/>
      <dgm:spPr/>
      <dgm:t>
        <a:bodyPr/>
        <a:lstStyle/>
        <a:p>
          <a:endParaRPr lang="en-US"/>
        </a:p>
      </dgm:t>
    </dgm:pt>
    <dgm:pt modelId="{FE4D9754-E9F2-4EA3-878B-40CDDE4BC6CC}" type="sibTrans" cxnId="{E08047CE-52BA-476C-A63E-3F2A997A376A}">
      <dgm:prSet/>
      <dgm:spPr/>
      <dgm:t>
        <a:bodyPr/>
        <a:lstStyle/>
        <a:p>
          <a:endParaRPr lang="en-US"/>
        </a:p>
      </dgm:t>
    </dgm:pt>
    <dgm:pt modelId="{D402ED13-D761-4EB5-8C29-2B8B2850592B}">
      <dgm:prSet phldrT="[Text]"/>
      <dgm:spPr/>
      <dgm:t>
        <a:bodyPr/>
        <a:lstStyle/>
        <a:p>
          <a:r>
            <a:rPr lang="en-US" dirty="0" smtClean="0"/>
            <a:t>CBE</a:t>
          </a:r>
          <a:endParaRPr lang="en-US" dirty="0"/>
        </a:p>
      </dgm:t>
    </dgm:pt>
    <dgm:pt modelId="{057673DB-7680-426D-9664-94AE28563105}" type="parTrans" cxnId="{E9F8765F-1EAE-4C8A-9BC2-746243A0CB7C}">
      <dgm:prSet/>
      <dgm:spPr/>
      <dgm:t>
        <a:bodyPr/>
        <a:lstStyle/>
        <a:p>
          <a:endParaRPr lang="en-US"/>
        </a:p>
      </dgm:t>
    </dgm:pt>
    <dgm:pt modelId="{E497DACE-9B67-41C7-BA20-774DD9A65D9C}" type="sibTrans" cxnId="{E9F8765F-1EAE-4C8A-9BC2-746243A0CB7C}">
      <dgm:prSet/>
      <dgm:spPr/>
      <dgm:t>
        <a:bodyPr/>
        <a:lstStyle/>
        <a:p>
          <a:endParaRPr lang="en-US"/>
        </a:p>
      </dgm:t>
    </dgm:pt>
    <dgm:pt modelId="{86A0A5C5-E4B2-4D89-AE7F-4CDFF02F8CD9}">
      <dgm:prSet phldrT="[Text]"/>
      <dgm:spPr/>
      <dgm:t>
        <a:bodyPr/>
        <a:lstStyle/>
        <a:p>
          <a:r>
            <a:rPr lang="en-US" dirty="0" smtClean="0"/>
            <a:t>CAT</a:t>
          </a:r>
          <a:endParaRPr lang="en-US" dirty="0"/>
        </a:p>
      </dgm:t>
    </dgm:pt>
    <dgm:pt modelId="{995B123B-ED92-4ED6-8709-35BCD67F3DE5}" type="parTrans" cxnId="{4C78C688-AEAB-475B-832A-F6C2D046FA30}">
      <dgm:prSet/>
      <dgm:spPr/>
      <dgm:t>
        <a:bodyPr/>
        <a:lstStyle/>
        <a:p>
          <a:endParaRPr lang="en-US"/>
        </a:p>
      </dgm:t>
    </dgm:pt>
    <dgm:pt modelId="{1E2E2E13-4649-40D7-95F1-5A15ED498519}" type="sibTrans" cxnId="{4C78C688-AEAB-475B-832A-F6C2D046FA30}">
      <dgm:prSet/>
      <dgm:spPr/>
      <dgm:t>
        <a:bodyPr/>
        <a:lstStyle/>
        <a:p>
          <a:endParaRPr lang="en-US"/>
        </a:p>
      </dgm:t>
    </dgm:pt>
    <dgm:pt modelId="{E600DD0C-9F31-4EA0-BAE2-0F6939899386}" type="pres">
      <dgm:prSet presAssocID="{3BAC9251-D6EA-4300-A81D-85A6686FEF7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339E7E-15F9-47A8-97DF-82D6C872EE3A}" type="pres">
      <dgm:prSet presAssocID="{3BAC9251-D6EA-4300-A81D-85A6686FEF7C}" presName="hierFlow" presStyleCnt="0"/>
      <dgm:spPr/>
    </dgm:pt>
    <dgm:pt modelId="{BD7D0897-E6AA-4206-AA2B-2A4FDF671F0A}" type="pres">
      <dgm:prSet presAssocID="{3BAC9251-D6EA-4300-A81D-85A6686FEF7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CCAEE70-9A91-4C42-A72F-C28EDABAEFAD}" type="pres">
      <dgm:prSet presAssocID="{0126076B-5A6B-4442-910B-F518916A354E}" presName="Name14" presStyleCnt="0"/>
      <dgm:spPr/>
    </dgm:pt>
    <dgm:pt modelId="{5F47AEA2-D18B-4F42-A47F-1CEB08CD4753}" type="pres">
      <dgm:prSet presAssocID="{0126076B-5A6B-4442-910B-F518916A354E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71710C-8000-4039-889E-5673E48FFA28}" type="pres">
      <dgm:prSet presAssocID="{0126076B-5A6B-4442-910B-F518916A354E}" presName="hierChild2" presStyleCnt="0"/>
      <dgm:spPr/>
    </dgm:pt>
    <dgm:pt modelId="{12E4EFC4-4275-4865-BF0B-19EB2B242F0D}" type="pres">
      <dgm:prSet presAssocID="{507AA89B-AC4F-4F6D-958F-B3EF7D9BB9FC}" presName="Name19" presStyleLbl="parChTrans1D2" presStyleIdx="0" presStyleCnt="2"/>
      <dgm:spPr/>
      <dgm:t>
        <a:bodyPr/>
        <a:lstStyle/>
        <a:p>
          <a:endParaRPr lang="en-US"/>
        </a:p>
      </dgm:t>
    </dgm:pt>
    <dgm:pt modelId="{6EE4A2FA-3987-4057-9693-2698DC87EE19}" type="pres">
      <dgm:prSet presAssocID="{1EA242CE-1418-4BD6-9451-AA780EA1BFF2}" presName="Name21" presStyleCnt="0"/>
      <dgm:spPr/>
    </dgm:pt>
    <dgm:pt modelId="{8E07C4C3-0AB0-474C-9CE0-FF4757BB0B8F}" type="pres">
      <dgm:prSet presAssocID="{1EA242CE-1418-4BD6-9451-AA780EA1BFF2}" presName="level2Shape" presStyleLbl="node2" presStyleIdx="0" presStyleCnt="2"/>
      <dgm:spPr/>
      <dgm:t>
        <a:bodyPr/>
        <a:lstStyle/>
        <a:p>
          <a:endParaRPr lang="en-US"/>
        </a:p>
      </dgm:t>
    </dgm:pt>
    <dgm:pt modelId="{FC576956-0076-4DAA-9A32-E419A0EE7284}" type="pres">
      <dgm:prSet presAssocID="{1EA242CE-1418-4BD6-9451-AA780EA1BFF2}" presName="hierChild3" presStyleCnt="0"/>
      <dgm:spPr/>
    </dgm:pt>
    <dgm:pt modelId="{89035861-29F5-410E-AA20-41DF1F774E49}" type="pres">
      <dgm:prSet presAssocID="{F88D3A6A-E2AB-4BD8-BF8C-55AB21AEA260}" presName="Name19" presStyleLbl="parChTrans1D3" presStyleIdx="0" presStyleCnt="4"/>
      <dgm:spPr/>
      <dgm:t>
        <a:bodyPr/>
        <a:lstStyle/>
        <a:p>
          <a:endParaRPr lang="en-US"/>
        </a:p>
      </dgm:t>
    </dgm:pt>
    <dgm:pt modelId="{ED7043F7-3039-4A84-9E84-C67FBA755D69}" type="pres">
      <dgm:prSet presAssocID="{B292CE01-B1E7-4466-AC2B-9136A506112A}" presName="Name21" presStyleCnt="0"/>
      <dgm:spPr/>
    </dgm:pt>
    <dgm:pt modelId="{0ED93F64-1511-42A7-87F3-45276CDBA68A}" type="pres">
      <dgm:prSet presAssocID="{B292CE01-B1E7-4466-AC2B-9136A506112A}" presName="level2Shape" presStyleLbl="node3" presStyleIdx="0" presStyleCnt="4"/>
      <dgm:spPr/>
      <dgm:t>
        <a:bodyPr/>
        <a:lstStyle/>
        <a:p>
          <a:endParaRPr lang="en-US"/>
        </a:p>
      </dgm:t>
    </dgm:pt>
    <dgm:pt modelId="{2827DE53-3292-4B52-B6D0-5A24A78597D1}" type="pres">
      <dgm:prSet presAssocID="{B292CE01-B1E7-4466-AC2B-9136A506112A}" presName="hierChild3" presStyleCnt="0"/>
      <dgm:spPr/>
    </dgm:pt>
    <dgm:pt modelId="{CF49196F-70EA-4164-85E5-3602BA93917C}" type="pres">
      <dgm:prSet presAssocID="{8F7C15BB-B774-4938-BAD1-0B427ED280C9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37C2146-2976-4EF4-91B8-97E64C06EECF}" type="pres">
      <dgm:prSet presAssocID="{5DC5BA52-1BBC-4997-9EF0-F52711A403C5}" presName="Name21" presStyleCnt="0"/>
      <dgm:spPr/>
    </dgm:pt>
    <dgm:pt modelId="{E6B278CB-F0C4-4400-A70A-A27A7BC25735}" type="pres">
      <dgm:prSet presAssocID="{5DC5BA52-1BBC-4997-9EF0-F52711A403C5}" presName="level2Shape" presStyleLbl="node3" presStyleIdx="1" presStyleCnt="4"/>
      <dgm:spPr/>
      <dgm:t>
        <a:bodyPr/>
        <a:lstStyle/>
        <a:p>
          <a:endParaRPr lang="en-US"/>
        </a:p>
      </dgm:t>
    </dgm:pt>
    <dgm:pt modelId="{A51F770F-3EC2-4BA9-9B4B-228F80B7EB27}" type="pres">
      <dgm:prSet presAssocID="{5DC5BA52-1BBC-4997-9EF0-F52711A403C5}" presName="hierChild3" presStyleCnt="0"/>
      <dgm:spPr/>
    </dgm:pt>
    <dgm:pt modelId="{B477BEB2-38F3-4C3B-AB4E-31A0DDCD84E2}" type="pres">
      <dgm:prSet presAssocID="{0A08E2FE-7B4F-4C6D-86CE-B319F41F2BC1}" presName="Name19" presStyleLbl="parChTrans1D2" presStyleIdx="1" presStyleCnt="2"/>
      <dgm:spPr/>
      <dgm:t>
        <a:bodyPr/>
        <a:lstStyle/>
        <a:p>
          <a:endParaRPr lang="en-US"/>
        </a:p>
      </dgm:t>
    </dgm:pt>
    <dgm:pt modelId="{E2C58271-8A12-40F1-A99E-7E54FF0CEDCB}" type="pres">
      <dgm:prSet presAssocID="{D0C3C1D6-9596-4E17-BDF1-C23C1BB5B428}" presName="Name21" presStyleCnt="0"/>
      <dgm:spPr/>
    </dgm:pt>
    <dgm:pt modelId="{CE59206E-A057-40D6-8BB4-C2779B00196C}" type="pres">
      <dgm:prSet presAssocID="{D0C3C1D6-9596-4E17-BDF1-C23C1BB5B428}" presName="level2Shape" presStyleLbl="node2" presStyleIdx="1" presStyleCnt="2"/>
      <dgm:spPr/>
      <dgm:t>
        <a:bodyPr/>
        <a:lstStyle/>
        <a:p>
          <a:endParaRPr lang="en-US"/>
        </a:p>
      </dgm:t>
    </dgm:pt>
    <dgm:pt modelId="{87DD8796-3A1D-4B57-BD04-E79F6DD82B05}" type="pres">
      <dgm:prSet presAssocID="{D0C3C1D6-9596-4E17-BDF1-C23C1BB5B428}" presName="hierChild3" presStyleCnt="0"/>
      <dgm:spPr/>
    </dgm:pt>
    <dgm:pt modelId="{8E39D6B3-CDB8-4FFC-9E5E-7A74DD24AF57}" type="pres">
      <dgm:prSet presAssocID="{057673DB-7680-426D-9664-94AE28563105}" presName="Name19" presStyleLbl="parChTrans1D3" presStyleIdx="2" presStyleCnt="4"/>
      <dgm:spPr/>
      <dgm:t>
        <a:bodyPr/>
        <a:lstStyle/>
        <a:p>
          <a:endParaRPr lang="en-US"/>
        </a:p>
      </dgm:t>
    </dgm:pt>
    <dgm:pt modelId="{4536C2CA-C400-4052-8CE6-90810CEE9DAB}" type="pres">
      <dgm:prSet presAssocID="{D402ED13-D761-4EB5-8C29-2B8B2850592B}" presName="Name21" presStyleCnt="0"/>
      <dgm:spPr/>
    </dgm:pt>
    <dgm:pt modelId="{1717E534-F978-42BD-B311-E365E2F7C3C9}" type="pres">
      <dgm:prSet presAssocID="{D402ED13-D761-4EB5-8C29-2B8B2850592B}" presName="level2Shape" presStyleLbl="node3" presStyleIdx="2" presStyleCnt="4"/>
      <dgm:spPr/>
      <dgm:t>
        <a:bodyPr/>
        <a:lstStyle/>
        <a:p>
          <a:endParaRPr lang="en-US"/>
        </a:p>
      </dgm:t>
    </dgm:pt>
    <dgm:pt modelId="{221520F8-B934-447B-B338-49253EC8BCB0}" type="pres">
      <dgm:prSet presAssocID="{D402ED13-D761-4EB5-8C29-2B8B2850592B}" presName="hierChild3" presStyleCnt="0"/>
      <dgm:spPr/>
    </dgm:pt>
    <dgm:pt modelId="{22C732A9-C43D-47CE-98B6-ED87912A6AF1}" type="pres">
      <dgm:prSet presAssocID="{995B123B-ED92-4ED6-8709-35BCD67F3DE5}" presName="Name19" presStyleLbl="parChTrans1D3" presStyleIdx="3" presStyleCnt="4"/>
      <dgm:spPr/>
      <dgm:t>
        <a:bodyPr/>
        <a:lstStyle/>
        <a:p>
          <a:endParaRPr lang="en-US"/>
        </a:p>
      </dgm:t>
    </dgm:pt>
    <dgm:pt modelId="{0EC6A24F-E4C3-4306-B5B7-A578F74E7DD0}" type="pres">
      <dgm:prSet presAssocID="{86A0A5C5-E4B2-4D89-AE7F-4CDFF02F8CD9}" presName="Name21" presStyleCnt="0"/>
      <dgm:spPr/>
    </dgm:pt>
    <dgm:pt modelId="{8DD19976-807E-48C6-B57D-BE138E0BAF5D}" type="pres">
      <dgm:prSet presAssocID="{86A0A5C5-E4B2-4D89-AE7F-4CDFF02F8CD9}" presName="level2Shape" presStyleLbl="node3" presStyleIdx="3" presStyleCnt="4"/>
      <dgm:spPr/>
      <dgm:t>
        <a:bodyPr/>
        <a:lstStyle/>
        <a:p>
          <a:endParaRPr lang="en-US"/>
        </a:p>
      </dgm:t>
    </dgm:pt>
    <dgm:pt modelId="{924DE103-E193-48FE-B6F6-84D62D3AABE4}" type="pres">
      <dgm:prSet presAssocID="{86A0A5C5-E4B2-4D89-AE7F-4CDFF02F8CD9}" presName="hierChild3" presStyleCnt="0"/>
      <dgm:spPr/>
    </dgm:pt>
    <dgm:pt modelId="{FFA3C7EF-2A47-44A1-B814-645CEBCEEC02}" type="pres">
      <dgm:prSet presAssocID="{3BAC9251-D6EA-4300-A81D-85A6686FEF7C}" presName="bgShapesFlow" presStyleCnt="0"/>
      <dgm:spPr/>
    </dgm:pt>
  </dgm:ptLst>
  <dgm:cxnLst>
    <dgm:cxn modelId="{CF0E1045-3714-4E92-8786-547C35541E77}" srcId="{0126076B-5A6B-4442-910B-F518916A354E}" destId="{1EA242CE-1418-4BD6-9451-AA780EA1BFF2}" srcOrd="0" destOrd="0" parTransId="{507AA89B-AC4F-4F6D-958F-B3EF7D9BB9FC}" sibTransId="{6F06F463-5E31-4ECF-A8BD-5FBA78B499F0}"/>
    <dgm:cxn modelId="{1D4B6335-E121-45DC-A32A-393B39BCD8E4}" type="presOf" srcId="{0A08E2FE-7B4F-4C6D-86CE-B319F41F2BC1}" destId="{B477BEB2-38F3-4C3B-AB4E-31A0DDCD84E2}" srcOrd="0" destOrd="0" presId="urn:microsoft.com/office/officeart/2005/8/layout/hierarchy6"/>
    <dgm:cxn modelId="{4DE02DBE-489D-4004-A3D5-417478146996}" type="presOf" srcId="{86A0A5C5-E4B2-4D89-AE7F-4CDFF02F8CD9}" destId="{8DD19976-807E-48C6-B57D-BE138E0BAF5D}" srcOrd="0" destOrd="0" presId="urn:microsoft.com/office/officeart/2005/8/layout/hierarchy6"/>
    <dgm:cxn modelId="{C9080C6C-3DC7-4387-871D-6EB078B4F9CB}" srcId="{1EA242CE-1418-4BD6-9451-AA780EA1BFF2}" destId="{5DC5BA52-1BBC-4997-9EF0-F52711A403C5}" srcOrd="1" destOrd="0" parTransId="{8F7C15BB-B774-4938-BAD1-0B427ED280C9}" sibTransId="{DAF1C665-D8EC-4DDB-AE48-E5F2F295ED0E}"/>
    <dgm:cxn modelId="{4C78C688-AEAB-475B-832A-F6C2D046FA30}" srcId="{D0C3C1D6-9596-4E17-BDF1-C23C1BB5B428}" destId="{86A0A5C5-E4B2-4D89-AE7F-4CDFF02F8CD9}" srcOrd="1" destOrd="0" parTransId="{995B123B-ED92-4ED6-8709-35BCD67F3DE5}" sibTransId="{1E2E2E13-4649-40D7-95F1-5A15ED498519}"/>
    <dgm:cxn modelId="{0FD02EBB-D750-44B3-8324-92296F939FAC}" type="presOf" srcId="{F88D3A6A-E2AB-4BD8-BF8C-55AB21AEA260}" destId="{89035861-29F5-410E-AA20-41DF1F774E49}" srcOrd="0" destOrd="0" presId="urn:microsoft.com/office/officeart/2005/8/layout/hierarchy6"/>
    <dgm:cxn modelId="{937A0670-FDFC-4651-A216-F8AFBC79D11D}" srcId="{3BAC9251-D6EA-4300-A81D-85A6686FEF7C}" destId="{0126076B-5A6B-4442-910B-F518916A354E}" srcOrd="0" destOrd="0" parTransId="{08AA7AF3-1E9E-4C91-A41E-5D7DAB3130BA}" sibTransId="{CA11672C-0338-4E93-B015-2181E7C89916}"/>
    <dgm:cxn modelId="{225F090B-A497-40CF-A116-618FE8C31F9A}" type="presOf" srcId="{B292CE01-B1E7-4466-AC2B-9136A506112A}" destId="{0ED93F64-1511-42A7-87F3-45276CDBA68A}" srcOrd="0" destOrd="0" presId="urn:microsoft.com/office/officeart/2005/8/layout/hierarchy6"/>
    <dgm:cxn modelId="{C1FB0DC8-BDA6-4591-B7D8-59CE003762FF}" type="presOf" srcId="{057673DB-7680-426D-9664-94AE28563105}" destId="{8E39D6B3-CDB8-4FFC-9E5E-7A74DD24AF57}" srcOrd="0" destOrd="0" presId="urn:microsoft.com/office/officeart/2005/8/layout/hierarchy6"/>
    <dgm:cxn modelId="{C79CC929-1085-42EA-B6BB-59265FAE7B06}" type="presOf" srcId="{8F7C15BB-B774-4938-BAD1-0B427ED280C9}" destId="{CF49196F-70EA-4164-85E5-3602BA93917C}" srcOrd="0" destOrd="0" presId="urn:microsoft.com/office/officeart/2005/8/layout/hierarchy6"/>
    <dgm:cxn modelId="{4FD3211B-B314-45AA-A0FD-1B8AC382A44A}" type="presOf" srcId="{0126076B-5A6B-4442-910B-F518916A354E}" destId="{5F47AEA2-D18B-4F42-A47F-1CEB08CD4753}" srcOrd="0" destOrd="0" presId="urn:microsoft.com/office/officeart/2005/8/layout/hierarchy6"/>
    <dgm:cxn modelId="{3A48CAAE-8864-4391-B664-1394E54EDBA6}" type="presOf" srcId="{D0C3C1D6-9596-4E17-BDF1-C23C1BB5B428}" destId="{CE59206E-A057-40D6-8BB4-C2779B00196C}" srcOrd="0" destOrd="0" presId="urn:microsoft.com/office/officeart/2005/8/layout/hierarchy6"/>
    <dgm:cxn modelId="{E9F8765F-1EAE-4C8A-9BC2-746243A0CB7C}" srcId="{D0C3C1D6-9596-4E17-BDF1-C23C1BB5B428}" destId="{D402ED13-D761-4EB5-8C29-2B8B2850592B}" srcOrd="0" destOrd="0" parTransId="{057673DB-7680-426D-9664-94AE28563105}" sibTransId="{E497DACE-9B67-41C7-BA20-774DD9A65D9C}"/>
    <dgm:cxn modelId="{D0F0B915-7D09-4527-B370-0CC6468A4653}" type="presOf" srcId="{D402ED13-D761-4EB5-8C29-2B8B2850592B}" destId="{1717E534-F978-42BD-B311-E365E2F7C3C9}" srcOrd="0" destOrd="0" presId="urn:microsoft.com/office/officeart/2005/8/layout/hierarchy6"/>
    <dgm:cxn modelId="{E7B341EB-68EB-4490-A02B-C3688301D12A}" type="presOf" srcId="{5DC5BA52-1BBC-4997-9EF0-F52711A403C5}" destId="{E6B278CB-F0C4-4400-A70A-A27A7BC25735}" srcOrd="0" destOrd="0" presId="urn:microsoft.com/office/officeart/2005/8/layout/hierarchy6"/>
    <dgm:cxn modelId="{040CE489-AFEA-4B8E-88A3-69BF82525542}" type="presOf" srcId="{995B123B-ED92-4ED6-8709-35BCD67F3DE5}" destId="{22C732A9-C43D-47CE-98B6-ED87912A6AF1}" srcOrd="0" destOrd="0" presId="urn:microsoft.com/office/officeart/2005/8/layout/hierarchy6"/>
    <dgm:cxn modelId="{B6703A13-87DF-4C7E-B16F-B15598B94EB4}" type="presOf" srcId="{1EA242CE-1418-4BD6-9451-AA780EA1BFF2}" destId="{8E07C4C3-0AB0-474C-9CE0-FF4757BB0B8F}" srcOrd="0" destOrd="0" presId="urn:microsoft.com/office/officeart/2005/8/layout/hierarchy6"/>
    <dgm:cxn modelId="{40C8B8ED-5E6B-4572-BCE6-3C5C1C7D3F58}" type="presOf" srcId="{507AA89B-AC4F-4F6D-958F-B3EF7D9BB9FC}" destId="{12E4EFC4-4275-4865-BF0B-19EB2B242F0D}" srcOrd="0" destOrd="0" presId="urn:microsoft.com/office/officeart/2005/8/layout/hierarchy6"/>
    <dgm:cxn modelId="{E08047CE-52BA-476C-A63E-3F2A997A376A}" srcId="{0126076B-5A6B-4442-910B-F518916A354E}" destId="{D0C3C1D6-9596-4E17-BDF1-C23C1BB5B428}" srcOrd="1" destOrd="0" parTransId="{0A08E2FE-7B4F-4C6D-86CE-B319F41F2BC1}" sibTransId="{FE4D9754-E9F2-4EA3-878B-40CDDE4BC6CC}"/>
    <dgm:cxn modelId="{994C4A99-B840-482D-A9DE-4DFE88AE7BC6}" type="presOf" srcId="{3BAC9251-D6EA-4300-A81D-85A6686FEF7C}" destId="{E600DD0C-9F31-4EA0-BAE2-0F6939899386}" srcOrd="0" destOrd="0" presId="urn:microsoft.com/office/officeart/2005/8/layout/hierarchy6"/>
    <dgm:cxn modelId="{4B072608-6304-48E9-9C2E-7374E3C9B9DE}" srcId="{1EA242CE-1418-4BD6-9451-AA780EA1BFF2}" destId="{B292CE01-B1E7-4466-AC2B-9136A506112A}" srcOrd="0" destOrd="0" parTransId="{F88D3A6A-E2AB-4BD8-BF8C-55AB21AEA260}" sibTransId="{A2CBADCF-2BB0-4972-A418-A963749AEB3E}"/>
    <dgm:cxn modelId="{9FAA709F-50E9-48AA-BB84-3D90DFDCB099}" type="presParOf" srcId="{E600DD0C-9F31-4EA0-BAE2-0F6939899386}" destId="{71339E7E-15F9-47A8-97DF-82D6C872EE3A}" srcOrd="0" destOrd="0" presId="urn:microsoft.com/office/officeart/2005/8/layout/hierarchy6"/>
    <dgm:cxn modelId="{7001D6A8-F0FB-4178-B2BC-54AEB546CFAF}" type="presParOf" srcId="{71339E7E-15F9-47A8-97DF-82D6C872EE3A}" destId="{BD7D0897-E6AA-4206-AA2B-2A4FDF671F0A}" srcOrd="0" destOrd="0" presId="urn:microsoft.com/office/officeart/2005/8/layout/hierarchy6"/>
    <dgm:cxn modelId="{63153972-5147-49D0-B402-E6B258CE58C9}" type="presParOf" srcId="{BD7D0897-E6AA-4206-AA2B-2A4FDF671F0A}" destId="{8CCAEE70-9A91-4C42-A72F-C28EDABAEFAD}" srcOrd="0" destOrd="0" presId="urn:microsoft.com/office/officeart/2005/8/layout/hierarchy6"/>
    <dgm:cxn modelId="{F11E6D6B-CE85-4450-9CB2-8B2448CB1A90}" type="presParOf" srcId="{8CCAEE70-9A91-4C42-A72F-C28EDABAEFAD}" destId="{5F47AEA2-D18B-4F42-A47F-1CEB08CD4753}" srcOrd="0" destOrd="0" presId="urn:microsoft.com/office/officeart/2005/8/layout/hierarchy6"/>
    <dgm:cxn modelId="{CDEA2139-E191-40F0-B0B2-8FA03EF1F90F}" type="presParOf" srcId="{8CCAEE70-9A91-4C42-A72F-C28EDABAEFAD}" destId="{8671710C-8000-4039-889E-5673E48FFA28}" srcOrd="1" destOrd="0" presId="urn:microsoft.com/office/officeart/2005/8/layout/hierarchy6"/>
    <dgm:cxn modelId="{5EFB9206-0F6D-4EE8-A42B-B610DFA86160}" type="presParOf" srcId="{8671710C-8000-4039-889E-5673E48FFA28}" destId="{12E4EFC4-4275-4865-BF0B-19EB2B242F0D}" srcOrd="0" destOrd="0" presId="urn:microsoft.com/office/officeart/2005/8/layout/hierarchy6"/>
    <dgm:cxn modelId="{A668AE1E-08CE-43F0-874F-3B7721C8E254}" type="presParOf" srcId="{8671710C-8000-4039-889E-5673E48FFA28}" destId="{6EE4A2FA-3987-4057-9693-2698DC87EE19}" srcOrd="1" destOrd="0" presId="urn:microsoft.com/office/officeart/2005/8/layout/hierarchy6"/>
    <dgm:cxn modelId="{6E0BA146-E77F-4FE5-9E48-CF9E8537BF7C}" type="presParOf" srcId="{6EE4A2FA-3987-4057-9693-2698DC87EE19}" destId="{8E07C4C3-0AB0-474C-9CE0-FF4757BB0B8F}" srcOrd="0" destOrd="0" presId="urn:microsoft.com/office/officeart/2005/8/layout/hierarchy6"/>
    <dgm:cxn modelId="{CB6B5C6E-B51B-46F9-936B-410ACDFF7C46}" type="presParOf" srcId="{6EE4A2FA-3987-4057-9693-2698DC87EE19}" destId="{FC576956-0076-4DAA-9A32-E419A0EE7284}" srcOrd="1" destOrd="0" presId="urn:microsoft.com/office/officeart/2005/8/layout/hierarchy6"/>
    <dgm:cxn modelId="{2514E813-42D4-4115-873A-F17E2C60E213}" type="presParOf" srcId="{FC576956-0076-4DAA-9A32-E419A0EE7284}" destId="{89035861-29F5-410E-AA20-41DF1F774E49}" srcOrd="0" destOrd="0" presId="urn:microsoft.com/office/officeart/2005/8/layout/hierarchy6"/>
    <dgm:cxn modelId="{E9396A7D-1B19-43AC-B62C-7F275AF979B0}" type="presParOf" srcId="{FC576956-0076-4DAA-9A32-E419A0EE7284}" destId="{ED7043F7-3039-4A84-9E84-C67FBA755D69}" srcOrd="1" destOrd="0" presId="urn:microsoft.com/office/officeart/2005/8/layout/hierarchy6"/>
    <dgm:cxn modelId="{14FF2B67-5AFF-4E8B-BD98-64EEA08AE1A5}" type="presParOf" srcId="{ED7043F7-3039-4A84-9E84-C67FBA755D69}" destId="{0ED93F64-1511-42A7-87F3-45276CDBA68A}" srcOrd="0" destOrd="0" presId="urn:microsoft.com/office/officeart/2005/8/layout/hierarchy6"/>
    <dgm:cxn modelId="{33D225CF-82CA-4C18-9652-6A1452B15E59}" type="presParOf" srcId="{ED7043F7-3039-4A84-9E84-C67FBA755D69}" destId="{2827DE53-3292-4B52-B6D0-5A24A78597D1}" srcOrd="1" destOrd="0" presId="urn:microsoft.com/office/officeart/2005/8/layout/hierarchy6"/>
    <dgm:cxn modelId="{50ACC00B-029E-4108-AD61-D4499B8C45D1}" type="presParOf" srcId="{FC576956-0076-4DAA-9A32-E419A0EE7284}" destId="{CF49196F-70EA-4164-85E5-3602BA93917C}" srcOrd="2" destOrd="0" presId="urn:microsoft.com/office/officeart/2005/8/layout/hierarchy6"/>
    <dgm:cxn modelId="{D89D898A-5BE2-459E-8561-3B6B256C94F4}" type="presParOf" srcId="{FC576956-0076-4DAA-9A32-E419A0EE7284}" destId="{837C2146-2976-4EF4-91B8-97E64C06EECF}" srcOrd="3" destOrd="0" presId="urn:microsoft.com/office/officeart/2005/8/layout/hierarchy6"/>
    <dgm:cxn modelId="{C4140F73-0973-4566-9FF4-88E0E2F36645}" type="presParOf" srcId="{837C2146-2976-4EF4-91B8-97E64C06EECF}" destId="{E6B278CB-F0C4-4400-A70A-A27A7BC25735}" srcOrd="0" destOrd="0" presId="urn:microsoft.com/office/officeart/2005/8/layout/hierarchy6"/>
    <dgm:cxn modelId="{D606A224-5A1E-4C14-B0FB-4E57653B26EA}" type="presParOf" srcId="{837C2146-2976-4EF4-91B8-97E64C06EECF}" destId="{A51F770F-3EC2-4BA9-9B4B-228F80B7EB27}" srcOrd="1" destOrd="0" presId="urn:microsoft.com/office/officeart/2005/8/layout/hierarchy6"/>
    <dgm:cxn modelId="{229BD98A-0777-4570-8C90-1F86342E069C}" type="presParOf" srcId="{8671710C-8000-4039-889E-5673E48FFA28}" destId="{B477BEB2-38F3-4C3B-AB4E-31A0DDCD84E2}" srcOrd="2" destOrd="0" presId="urn:microsoft.com/office/officeart/2005/8/layout/hierarchy6"/>
    <dgm:cxn modelId="{00548DFD-E86A-47F7-9E2F-9ECDF8F88B0C}" type="presParOf" srcId="{8671710C-8000-4039-889E-5673E48FFA28}" destId="{E2C58271-8A12-40F1-A99E-7E54FF0CEDCB}" srcOrd="3" destOrd="0" presId="urn:microsoft.com/office/officeart/2005/8/layout/hierarchy6"/>
    <dgm:cxn modelId="{7C7F55CC-296B-4C86-ACF0-04495E854AEB}" type="presParOf" srcId="{E2C58271-8A12-40F1-A99E-7E54FF0CEDCB}" destId="{CE59206E-A057-40D6-8BB4-C2779B00196C}" srcOrd="0" destOrd="0" presId="urn:microsoft.com/office/officeart/2005/8/layout/hierarchy6"/>
    <dgm:cxn modelId="{744F88E1-084D-4BA3-B6FA-C501813331CC}" type="presParOf" srcId="{E2C58271-8A12-40F1-A99E-7E54FF0CEDCB}" destId="{87DD8796-3A1D-4B57-BD04-E79F6DD82B05}" srcOrd="1" destOrd="0" presId="urn:microsoft.com/office/officeart/2005/8/layout/hierarchy6"/>
    <dgm:cxn modelId="{B89B794F-4E94-4445-92D7-88C9FB2301BF}" type="presParOf" srcId="{87DD8796-3A1D-4B57-BD04-E79F6DD82B05}" destId="{8E39D6B3-CDB8-4FFC-9E5E-7A74DD24AF57}" srcOrd="0" destOrd="0" presId="urn:microsoft.com/office/officeart/2005/8/layout/hierarchy6"/>
    <dgm:cxn modelId="{17ECB860-3EA6-44D4-A8D0-F041C752FBC8}" type="presParOf" srcId="{87DD8796-3A1D-4B57-BD04-E79F6DD82B05}" destId="{4536C2CA-C400-4052-8CE6-90810CEE9DAB}" srcOrd="1" destOrd="0" presId="urn:microsoft.com/office/officeart/2005/8/layout/hierarchy6"/>
    <dgm:cxn modelId="{CCDE0FC5-0636-46ED-AAAA-7E85586ED72D}" type="presParOf" srcId="{4536C2CA-C400-4052-8CE6-90810CEE9DAB}" destId="{1717E534-F978-42BD-B311-E365E2F7C3C9}" srcOrd="0" destOrd="0" presId="urn:microsoft.com/office/officeart/2005/8/layout/hierarchy6"/>
    <dgm:cxn modelId="{3CA3D8D1-85FE-4F15-8B5A-B45BE3319544}" type="presParOf" srcId="{4536C2CA-C400-4052-8CE6-90810CEE9DAB}" destId="{221520F8-B934-447B-B338-49253EC8BCB0}" srcOrd="1" destOrd="0" presId="urn:microsoft.com/office/officeart/2005/8/layout/hierarchy6"/>
    <dgm:cxn modelId="{5E7288DC-10B3-4B3F-9284-16ABDA61775C}" type="presParOf" srcId="{87DD8796-3A1D-4B57-BD04-E79F6DD82B05}" destId="{22C732A9-C43D-47CE-98B6-ED87912A6AF1}" srcOrd="2" destOrd="0" presId="urn:microsoft.com/office/officeart/2005/8/layout/hierarchy6"/>
    <dgm:cxn modelId="{D75CA2CA-1093-4182-89C3-8C6BFE77A73E}" type="presParOf" srcId="{87DD8796-3A1D-4B57-BD04-E79F6DD82B05}" destId="{0EC6A24F-E4C3-4306-B5B7-A578F74E7DD0}" srcOrd="3" destOrd="0" presId="urn:microsoft.com/office/officeart/2005/8/layout/hierarchy6"/>
    <dgm:cxn modelId="{1F65BCD5-A5F3-4FDE-8C08-AC12F25D5627}" type="presParOf" srcId="{0EC6A24F-E4C3-4306-B5B7-A578F74E7DD0}" destId="{8DD19976-807E-48C6-B57D-BE138E0BAF5D}" srcOrd="0" destOrd="0" presId="urn:microsoft.com/office/officeart/2005/8/layout/hierarchy6"/>
    <dgm:cxn modelId="{223CF863-772B-4EBE-8763-E0C986E19399}" type="presParOf" srcId="{0EC6A24F-E4C3-4306-B5B7-A578F74E7DD0}" destId="{924DE103-E193-48FE-B6F6-84D62D3AABE4}" srcOrd="1" destOrd="0" presId="urn:microsoft.com/office/officeart/2005/8/layout/hierarchy6"/>
    <dgm:cxn modelId="{EB7C1B54-E218-4D0C-B229-51021C5C69A7}" type="presParOf" srcId="{E600DD0C-9F31-4EA0-BAE2-0F6939899386}" destId="{FFA3C7EF-2A47-44A1-B814-645CEBCEEC0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7AEA2-D18B-4F42-A47F-1CEB08CD4753}">
      <dsp:nvSpPr>
        <dsp:cNvPr id="0" name=""/>
        <dsp:cNvSpPr/>
      </dsp:nvSpPr>
      <dsp:spPr>
        <a:xfrm>
          <a:off x="3275967" y="137939"/>
          <a:ext cx="1677665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CBL</a:t>
          </a:r>
          <a:endParaRPr lang="en-US" sz="2300" kern="1200" dirty="0"/>
        </a:p>
      </dsp:txBody>
      <dsp:txXfrm>
        <a:off x="3308725" y="170697"/>
        <a:ext cx="1612149" cy="1052927"/>
      </dsp:txXfrm>
    </dsp:sp>
    <dsp:sp modelId="{12E4EFC4-4275-4865-BF0B-19EB2B242F0D}">
      <dsp:nvSpPr>
        <dsp:cNvPr id="0" name=""/>
        <dsp:cNvSpPr/>
      </dsp:nvSpPr>
      <dsp:spPr>
        <a:xfrm>
          <a:off x="1933835" y="1256382"/>
          <a:ext cx="2180964" cy="447377"/>
        </a:xfrm>
        <a:custGeom>
          <a:avLst/>
          <a:gdLst/>
          <a:ahLst/>
          <a:cxnLst/>
          <a:rect l="0" t="0" r="0" b="0"/>
          <a:pathLst>
            <a:path>
              <a:moveTo>
                <a:pt x="2180964" y="0"/>
              </a:moveTo>
              <a:lnTo>
                <a:pt x="2180964" y="223688"/>
              </a:lnTo>
              <a:lnTo>
                <a:pt x="0" y="223688"/>
              </a:lnTo>
              <a:lnTo>
                <a:pt x="0" y="447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07C4C3-0AB0-474C-9CE0-FF4757BB0B8F}">
      <dsp:nvSpPr>
        <dsp:cNvPr id="0" name=""/>
        <dsp:cNvSpPr/>
      </dsp:nvSpPr>
      <dsp:spPr>
        <a:xfrm>
          <a:off x="1095002" y="1703759"/>
          <a:ext cx="1677665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Aplikasi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pengajaran</a:t>
          </a:r>
          <a:endParaRPr lang="en-US" sz="2300" kern="1200" dirty="0"/>
        </a:p>
      </dsp:txBody>
      <dsp:txXfrm>
        <a:off x="1127760" y="1736517"/>
        <a:ext cx="1612149" cy="1052927"/>
      </dsp:txXfrm>
    </dsp:sp>
    <dsp:sp modelId="{89035861-29F5-410E-AA20-41DF1F774E49}">
      <dsp:nvSpPr>
        <dsp:cNvPr id="0" name=""/>
        <dsp:cNvSpPr/>
      </dsp:nvSpPr>
      <dsp:spPr>
        <a:xfrm>
          <a:off x="843353" y="2822203"/>
          <a:ext cx="1090482" cy="447377"/>
        </a:xfrm>
        <a:custGeom>
          <a:avLst/>
          <a:gdLst/>
          <a:ahLst/>
          <a:cxnLst/>
          <a:rect l="0" t="0" r="0" b="0"/>
          <a:pathLst>
            <a:path>
              <a:moveTo>
                <a:pt x="1090482" y="0"/>
              </a:moveTo>
              <a:lnTo>
                <a:pt x="1090482" y="223688"/>
              </a:lnTo>
              <a:lnTo>
                <a:pt x="0" y="223688"/>
              </a:lnTo>
              <a:lnTo>
                <a:pt x="0" y="4473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93F64-1511-42A7-87F3-45276CDBA68A}">
      <dsp:nvSpPr>
        <dsp:cNvPr id="0" name=""/>
        <dsp:cNvSpPr/>
      </dsp:nvSpPr>
      <dsp:spPr>
        <a:xfrm>
          <a:off x="4520" y="3269580"/>
          <a:ext cx="1677665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CAI</a:t>
          </a:r>
          <a:endParaRPr lang="en-US" sz="2300" kern="1200" dirty="0"/>
        </a:p>
      </dsp:txBody>
      <dsp:txXfrm>
        <a:off x="37278" y="3302338"/>
        <a:ext cx="1612149" cy="1052927"/>
      </dsp:txXfrm>
    </dsp:sp>
    <dsp:sp modelId="{CF49196F-70EA-4164-85E5-3602BA93917C}">
      <dsp:nvSpPr>
        <dsp:cNvPr id="0" name=""/>
        <dsp:cNvSpPr/>
      </dsp:nvSpPr>
      <dsp:spPr>
        <a:xfrm>
          <a:off x="1933835" y="2822203"/>
          <a:ext cx="1090482" cy="447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688"/>
              </a:lnTo>
              <a:lnTo>
                <a:pt x="1090482" y="223688"/>
              </a:lnTo>
              <a:lnTo>
                <a:pt x="1090482" y="4473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278CB-F0C4-4400-A70A-A27A7BC25735}">
      <dsp:nvSpPr>
        <dsp:cNvPr id="0" name=""/>
        <dsp:cNvSpPr/>
      </dsp:nvSpPr>
      <dsp:spPr>
        <a:xfrm>
          <a:off x="2185485" y="3269580"/>
          <a:ext cx="1677665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CAL</a:t>
          </a:r>
          <a:endParaRPr lang="en-US" sz="2300" kern="1200" dirty="0"/>
        </a:p>
      </dsp:txBody>
      <dsp:txXfrm>
        <a:off x="2218243" y="3302338"/>
        <a:ext cx="1612149" cy="1052927"/>
      </dsp:txXfrm>
    </dsp:sp>
    <dsp:sp modelId="{B477BEB2-38F3-4C3B-AB4E-31A0DDCD84E2}">
      <dsp:nvSpPr>
        <dsp:cNvPr id="0" name=""/>
        <dsp:cNvSpPr/>
      </dsp:nvSpPr>
      <dsp:spPr>
        <a:xfrm>
          <a:off x="4114800" y="1256382"/>
          <a:ext cx="2180964" cy="447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688"/>
              </a:lnTo>
              <a:lnTo>
                <a:pt x="2180964" y="223688"/>
              </a:lnTo>
              <a:lnTo>
                <a:pt x="2180964" y="447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9206E-A057-40D6-8BB4-C2779B00196C}">
      <dsp:nvSpPr>
        <dsp:cNvPr id="0" name=""/>
        <dsp:cNvSpPr/>
      </dsp:nvSpPr>
      <dsp:spPr>
        <a:xfrm>
          <a:off x="5456932" y="1703759"/>
          <a:ext cx="1677665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Aplikasi</a:t>
          </a:r>
          <a:r>
            <a:rPr lang="en-US" sz="2300" kern="1200" dirty="0" smtClean="0"/>
            <a:t> non </a:t>
          </a:r>
          <a:r>
            <a:rPr lang="en-US" sz="2300" kern="1200" dirty="0" err="1" smtClean="0"/>
            <a:t>pengajaran</a:t>
          </a:r>
          <a:endParaRPr lang="en-US" sz="2300" kern="1200" dirty="0"/>
        </a:p>
      </dsp:txBody>
      <dsp:txXfrm>
        <a:off x="5489690" y="1736517"/>
        <a:ext cx="1612149" cy="1052927"/>
      </dsp:txXfrm>
    </dsp:sp>
    <dsp:sp modelId="{8E39D6B3-CDB8-4FFC-9E5E-7A74DD24AF57}">
      <dsp:nvSpPr>
        <dsp:cNvPr id="0" name=""/>
        <dsp:cNvSpPr/>
      </dsp:nvSpPr>
      <dsp:spPr>
        <a:xfrm>
          <a:off x="5205282" y="2822203"/>
          <a:ext cx="1090482" cy="447377"/>
        </a:xfrm>
        <a:custGeom>
          <a:avLst/>
          <a:gdLst/>
          <a:ahLst/>
          <a:cxnLst/>
          <a:rect l="0" t="0" r="0" b="0"/>
          <a:pathLst>
            <a:path>
              <a:moveTo>
                <a:pt x="1090482" y="0"/>
              </a:moveTo>
              <a:lnTo>
                <a:pt x="1090482" y="223688"/>
              </a:lnTo>
              <a:lnTo>
                <a:pt x="0" y="223688"/>
              </a:lnTo>
              <a:lnTo>
                <a:pt x="0" y="4473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7E534-F978-42BD-B311-E365E2F7C3C9}">
      <dsp:nvSpPr>
        <dsp:cNvPr id="0" name=""/>
        <dsp:cNvSpPr/>
      </dsp:nvSpPr>
      <dsp:spPr>
        <a:xfrm>
          <a:off x="4366449" y="3269580"/>
          <a:ext cx="1677665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CBE</a:t>
          </a:r>
          <a:endParaRPr lang="en-US" sz="2300" kern="1200" dirty="0"/>
        </a:p>
      </dsp:txBody>
      <dsp:txXfrm>
        <a:off x="4399207" y="3302338"/>
        <a:ext cx="1612149" cy="1052927"/>
      </dsp:txXfrm>
    </dsp:sp>
    <dsp:sp modelId="{22C732A9-C43D-47CE-98B6-ED87912A6AF1}">
      <dsp:nvSpPr>
        <dsp:cNvPr id="0" name=""/>
        <dsp:cNvSpPr/>
      </dsp:nvSpPr>
      <dsp:spPr>
        <a:xfrm>
          <a:off x="6295764" y="2822203"/>
          <a:ext cx="1090482" cy="447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688"/>
              </a:lnTo>
              <a:lnTo>
                <a:pt x="1090482" y="223688"/>
              </a:lnTo>
              <a:lnTo>
                <a:pt x="1090482" y="4473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19976-807E-48C6-B57D-BE138E0BAF5D}">
      <dsp:nvSpPr>
        <dsp:cNvPr id="0" name=""/>
        <dsp:cNvSpPr/>
      </dsp:nvSpPr>
      <dsp:spPr>
        <a:xfrm>
          <a:off x="6547414" y="3269580"/>
          <a:ext cx="1677665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CAT</a:t>
          </a:r>
          <a:endParaRPr lang="en-US" sz="2300" kern="1200" dirty="0"/>
        </a:p>
      </dsp:txBody>
      <dsp:txXfrm>
        <a:off x="6580172" y="3302338"/>
        <a:ext cx="1612149" cy="1052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6695D-0F82-4F3E-829E-C707C38A5C53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819AD-E2F9-447C-879A-908B861C8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59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9472F-DFEA-4B2D-96F6-48D27CF5F0CF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3D610-1C23-4739-A7B3-C2C7975D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38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79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71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8F0EED0-A693-4705-97A9-B0AD04F949C6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EC42BC-7AA0-4BEB-A13F-9D790AD4D328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36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63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46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8E69EBA-F1A7-4944-9EE5-D0730F039016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AC4CC42-AF4B-4E6B-B97B-E89A96227854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5805" cy="4116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FF4737-75B4-4D4F-AC18-BC970865FA0F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5805" cy="4116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FF4737-75B4-4D4F-AC18-BC970865FA0F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5805" cy="4116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35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223D63-ABAD-4CED-BF0C-5ED7146FBD66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5805" cy="4116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C2327B9-EED3-4EE3-B00D-928F27AD4874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5805" cy="4116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F9B4935-B71C-4F37-AB18-3FA9553766C9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5805" cy="4116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18A6F8-755E-458D-ACA3-32E4B9867241}" type="slidenum">
              <a:rPr lang="en-US" smtClean="0"/>
              <a:pPr eaLnBrk="1" hangingPunct="1"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8FB8ED-AECB-4090-9B25-741417F8915B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0"/>
            <a:ext cx="5485805" cy="402922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475EDF5-96A6-49BE-8080-B6D2F661115C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5805" cy="4116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C0D6FBC-8AF3-40BD-BE04-51006C6BE839}" type="slidenum">
              <a:rPr lang="en-US" smtClean="0"/>
              <a:pPr eaLnBrk="1" hangingPunct="1"/>
              <a:t>26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2175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5805" cy="4116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2" tIns="48327" rIns="96652" bIns="48327" anchor="ctr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614349E-8208-49F5-9DE8-00612852AD65}" type="slidenum">
              <a:rPr lang="en-US" smtClean="0"/>
              <a:pPr eaLnBrk="1" hangingPunct="1"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9AABF56-771C-4444-9418-F2F177C041CF}" type="slidenum">
              <a:rPr lang="en-US" smtClean="0"/>
              <a:pPr eaLnBrk="1" hangingPunct="1"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E36C3D9-3426-4C27-BFFD-1C39F6891301}" type="slidenum">
              <a:rPr lang="en-US" smtClean="0"/>
              <a:pPr eaLnBrk="1" hangingPunct="1"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648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8850271-0BFC-460B-956D-D227210ACD7B}" type="slidenum">
              <a:rPr lang="en-US" smtClean="0"/>
              <a:pPr eaLnBrk="1" hangingPunct="1"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086B19-5C0B-4F25-9C7F-C6FB6A392EAB}" type="slidenum">
              <a:rPr lang="en-US" smtClean="0"/>
              <a:pPr eaLnBrk="1" hangingPunct="1"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7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CF2A2D0-3ACF-4BF4-9515-A958BB4FC8CD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55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9F7187-BF95-47AE-B21A-14AF26DF3B16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33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3D610-1C23-4739-A7B3-C2C7975DBA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3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1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0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8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4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9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1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1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8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597B1-99D4-4298-9082-6E3ABDD0B69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1035-2C60-46C2-94D9-8B4353BBC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4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Kelemahan</a:t>
            </a:r>
            <a:r>
              <a:rPr lang="en-US" dirty="0" smtClean="0"/>
              <a:t> CAI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Sangat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bergantung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membaca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keterampilan</a:t>
            </a:r>
            <a:r>
              <a:rPr lang="en-US" dirty="0" smtClean="0">
                <a:solidFill>
                  <a:schemeClr val="tx1"/>
                </a:solidFill>
              </a:rPr>
              <a:t> visual </a:t>
            </a:r>
            <a:r>
              <a:rPr lang="en-US" dirty="0" err="1" smtClean="0">
                <a:solidFill>
                  <a:schemeClr val="tx1"/>
                </a:solidFill>
              </a:rPr>
              <a:t>siswa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bersosialisasi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masyarakat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terbatas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beberapa</a:t>
            </a:r>
            <a:r>
              <a:rPr lang="en-US" dirty="0" smtClean="0">
                <a:solidFill>
                  <a:schemeClr val="tx1"/>
                </a:solidFill>
              </a:rPr>
              <a:t> orang.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Membutuhkan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tambahan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keterampilan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pengembangan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luar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keterampilan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pengembangan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yang lama.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4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274638"/>
            <a:ext cx="870585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FFCC66"/>
                </a:solidFill>
              </a:rPr>
              <a:t>Isyu untuk di diskusikan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46150" y="1905000"/>
            <a:ext cx="7577138" cy="4221163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id-ID" sz="2800" dirty="0" smtClean="0"/>
              <a:t>Apakah benar komputer meningkatkan kemampuan belajar?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id-ID" sz="2800" dirty="0" smtClean="0"/>
              <a:t>Apakah komputer akan mendorong manusia untuk </a:t>
            </a: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id-ID" sz="2800" dirty="0" smtClean="0"/>
              <a:t>?</a:t>
            </a:r>
            <a:endParaRPr lang="en-US" sz="2800" dirty="0" smtClean="0"/>
          </a:p>
          <a:p>
            <a:pPr marL="457200" indent="-457200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864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"/>
          <p:cNvGrpSpPr>
            <a:grpSpLocks noChangeAspect="1"/>
          </p:cNvGrpSpPr>
          <p:nvPr/>
        </p:nvGrpSpPr>
        <p:grpSpPr bwMode="auto">
          <a:xfrm>
            <a:off x="557213" y="908050"/>
            <a:ext cx="8129587" cy="5299075"/>
            <a:chOff x="548" y="884"/>
            <a:chExt cx="4442" cy="3155"/>
          </a:xfrm>
        </p:grpSpPr>
        <p:sp>
          <p:nvSpPr>
            <p:cNvPr id="16387" name="AutoShape 4"/>
            <p:cNvSpPr>
              <a:spLocks noChangeAspect="1" noChangeArrowheads="1" noTextEdit="1"/>
            </p:cNvSpPr>
            <p:nvPr/>
          </p:nvSpPr>
          <p:spPr bwMode="auto">
            <a:xfrm>
              <a:off x="548" y="884"/>
              <a:ext cx="4442" cy="3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Rectangle 5"/>
            <p:cNvSpPr>
              <a:spLocks noChangeArrowheads="1"/>
            </p:cNvSpPr>
            <p:nvPr/>
          </p:nvSpPr>
          <p:spPr bwMode="auto">
            <a:xfrm>
              <a:off x="548" y="884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89" name="Rectangle 6"/>
            <p:cNvSpPr>
              <a:spLocks noChangeArrowheads="1"/>
            </p:cNvSpPr>
            <p:nvPr/>
          </p:nvSpPr>
          <p:spPr bwMode="auto">
            <a:xfrm>
              <a:off x="548" y="1009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0" name="Rectangle 7"/>
            <p:cNvSpPr>
              <a:spLocks noChangeArrowheads="1"/>
            </p:cNvSpPr>
            <p:nvPr/>
          </p:nvSpPr>
          <p:spPr bwMode="auto">
            <a:xfrm>
              <a:off x="548" y="1136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1" name="Rectangle 8"/>
            <p:cNvSpPr>
              <a:spLocks noChangeArrowheads="1"/>
            </p:cNvSpPr>
            <p:nvPr/>
          </p:nvSpPr>
          <p:spPr bwMode="auto">
            <a:xfrm>
              <a:off x="548" y="1261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2" name="Rectangle 9"/>
            <p:cNvSpPr>
              <a:spLocks noChangeArrowheads="1"/>
            </p:cNvSpPr>
            <p:nvPr/>
          </p:nvSpPr>
          <p:spPr bwMode="auto">
            <a:xfrm>
              <a:off x="548" y="1389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3" name="Rectangle 10"/>
            <p:cNvSpPr>
              <a:spLocks noChangeArrowheads="1"/>
            </p:cNvSpPr>
            <p:nvPr/>
          </p:nvSpPr>
          <p:spPr bwMode="auto">
            <a:xfrm>
              <a:off x="548" y="1514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4" name="Rectangle 11"/>
            <p:cNvSpPr>
              <a:spLocks noChangeArrowheads="1"/>
            </p:cNvSpPr>
            <p:nvPr/>
          </p:nvSpPr>
          <p:spPr bwMode="auto">
            <a:xfrm>
              <a:off x="548" y="1641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5" name="Rectangle 12"/>
            <p:cNvSpPr>
              <a:spLocks noChangeArrowheads="1"/>
            </p:cNvSpPr>
            <p:nvPr/>
          </p:nvSpPr>
          <p:spPr bwMode="auto">
            <a:xfrm>
              <a:off x="548" y="1766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6" name="Rectangle 13"/>
            <p:cNvSpPr>
              <a:spLocks noChangeArrowheads="1"/>
            </p:cNvSpPr>
            <p:nvPr/>
          </p:nvSpPr>
          <p:spPr bwMode="auto">
            <a:xfrm>
              <a:off x="548" y="1893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7" name="Rectangle 14"/>
            <p:cNvSpPr>
              <a:spLocks noChangeArrowheads="1"/>
            </p:cNvSpPr>
            <p:nvPr/>
          </p:nvSpPr>
          <p:spPr bwMode="auto">
            <a:xfrm>
              <a:off x="548" y="2018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8" name="Rectangle 15"/>
            <p:cNvSpPr>
              <a:spLocks noChangeArrowheads="1"/>
            </p:cNvSpPr>
            <p:nvPr/>
          </p:nvSpPr>
          <p:spPr bwMode="auto">
            <a:xfrm>
              <a:off x="548" y="2146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399" name="Rectangle 16"/>
            <p:cNvSpPr>
              <a:spLocks noChangeArrowheads="1"/>
            </p:cNvSpPr>
            <p:nvPr/>
          </p:nvSpPr>
          <p:spPr bwMode="auto">
            <a:xfrm>
              <a:off x="548" y="2271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0" name="Rectangle 17"/>
            <p:cNvSpPr>
              <a:spLocks noChangeArrowheads="1"/>
            </p:cNvSpPr>
            <p:nvPr/>
          </p:nvSpPr>
          <p:spPr bwMode="auto">
            <a:xfrm>
              <a:off x="548" y="2398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1" name="Rectangle 18"/>
            <p:cNvSpPr>
              <a:spLocks noChangeArrowheads="1"/>
            </p:cNvSpPr>
            <p:nvPr/>
          </p:nvSpPr>
          <p:spPr bwMode="auto">
            <a:xfrm>
              <a:off x="548" y="2523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2" name="Rectangle 19"/>
            <p:cNvSpPr>
              <a:spLocks noChangeArrowheads="1"/>
            </p:cNvSpPr>
            <p:nvPr/>
          </p:nvSpPr>
          <p:spPr bwMode="auto">
            <a:xfrm>
              <a:off x="548" y="2650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3" name="Rectangle 20"/>
            <p:cNvSpPr>
              <a:spLocks noChangeArrowheads="1"/>
            </p:cNvSpPr>
            <p:nvPr/>
          </p:nvSpPr>
          <p:spPr bwMode="auto">
            <a:xfrm>
              <a:off x="548" y="2775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4" name="Rectangle 21"/>
            <p:cNvSpPr>
              <a:spLocks noChangeArrowheads="1"/>
            </p:cNvSpPr>
            <p:nvPr/>
          </p:nvSpPr>
          <p:spPr bwMode="auto">
            <a:xfrm>
              <a:off x="548" y="2903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5" name="Rectangle 22"/>
            <p:cNvSpPr>
              <a:spLocks noChangeArrowheads="1"/>
            </p:cNvSpPr>
            <p:nvPr/>
          </p:nvSpPr>
          <p:spPr bwMode="auto">
            <a:xfrm>
              <a:off x="548" y="3028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6" name="Rectangle 23"/>
            <p:cNvSpPr>
              <a:spLocks noChangeArrowheads="1"/>
            </p:cNvSpPr>
            <p:nvPr/>
          </p:nvSpPr>
          <p:spPr bwMode="auto">
            <a:xfrm>
              <a:off x="548" y="3155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7" name="Rectangle 24"/>
            <p:cNvSpPr>
              <a:spLocks noChangeArrowheads="1"/>
            </p:cNvSpPr>
            <p:nvPr/>
          </p:nvSpPr>
          <p:spPr bwMode="auto">
            <a:xfrm>
              <a:off x="548" y="3280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8" name="Rectangle 25"/>
            <p:cNvSpPr>
              <a:spLocks noChangeArrowheads="1"/>
            </p:cNvSpPr>
            <p:nvPr/>
          </p:nvSpPr>
          <p:spPr bwMode="auto">
            <a:xfrm>
              <a:off x="548" y="3407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09" name="Rectangle 26"/>
            <p:cNvSpPr>
              <a:spLocks noChangeArrowheads="1"/>
            </p:cNvSpPr>
            <p:nvPr/>
          </p:nvSpPr>
          <p:spPr bwMode="auto">
            <a:xfrm>
              <a:off x="548" y="3532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10" name="Rectangle 27"/>
            <p:cNvSpPr>
              <a:spLocks noChangeArrowheads="1"/>
            </p:cNvSpPr>
            <p:nvPr/>
          </p:nvSpPr>
          <p:spPr bwMode="auto">
            <a:xfrm>
              <a:off x="548" y="3660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11" name="Rectangle 28"/>
            <p:cNvSpPr>
              <a:spLocks noChangeArrowheads="1"/>
            </p:cNvSpPr>
            <p:nvPr/>
          </p:nvSpPr>
          <p:spPr bwMode="auto">
            <a:xfrm>
              <a:off x="548" y="3785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12" name="Rectangle 29"/>
            <p:cNvSpPr>
              <a:spLocks noChangeArrowheads="1"/>
            </p:cNvSpPr>
            <p:nvPr/>
          </p:nvSpPr>
          <p:spPr bwMode="auto">
            <a:xfrm>
              <a:off x="548" y="3912"/>
              <a:ext cx="2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6413" name="Rectangle 30"/>
            <p:cNvSpPr>
              <a:spLocks noChangeArrowheads="1"/>
            </p:cNvSpPr>
            <p:nvPr/>
          </p:nvSpPr>
          <p:spPr bwMode="auto">
            <a:xfrm>
              <a:off x="701" y="1020"/>
              <a:ext cx="1027" cy="5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4" name="Rectangle 31"/>
            <p:cNvSpPr>
              <a:spLocks noChangeArrowheads="1"/>
            </p:cNvSpPr>
            <p:nvPr/>
          </p:nvSpPr>
          <p:spPr bwMode="auto">
            <a:xfrm>
              <a:off x="684" y="1005"/>
              <a:ext cx="1021" cy="496"/>
            </a:xfrm>
            <a:prstGeom prst="rect">
              <a:avLst/>
            </a:prstGeom>
            <a:solidFill>
              <a:srgbClr val="FFCCCC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415" name="Rectangle 32"/>
            <p:cNvSpPr>
              <a:spLocks noChangeArrowheads="1"/>
            </p:cNvSpPr>
            <p:nvPr/>
          </p:nvSpPr>
          <p:spPr bwMode="auto">
            <a:xfrm>
              <a:off x="763" y="1038"/>
              <a:ext cx="415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MARKETING</a:t>
              </a:r>
              <a:endParaRPr lang="en-US"/>
            </a:p>
          </p:txBody>
        </p:sp>
        <p:sp>
          <p:nvSpPr>
            <p:cNvPr id="16416" name="Rectangle 33"/>
            <p:cNvSpPr>
              <a:spLocks noChangeArrowheads="1"/>
            </p:cNvSpPr>
            <p:nvPr/>
          </p:nvSpPr>
          <p:spPr bwMode="auto">
            <a:xfrm>
              <a:off x="1283" y="1038"/>
              <a:ext cx="1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17" name="Rectangle 34"/>
            <p:cNvSpPr>
              <a:spLocks noChangeArrowheads="1"/>
            </p:cNvSpPr>
            <p:nvPr/>
          </p:nvSpPr>
          <p:spPr bwMode="auto">
            <a:xfrm>
              <a:off x="763" y="1147"/>
              <a:ext cx="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18" name="Rectangle 35"/>
            <p:cNvSpPr>
              <a:spLocks noChangeArrowheads="1"/>
            </p:cNvSpPr>
            <p:nvPr/>
          </p:nvSpPr>
          <p:spPr bwMode="auto">
            <a:xfrm>
              <a:off x="832" y="1145"/>
              <a:ext cx="42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  <a:latin typeface="Arial Narrow" pitchFamily="34" charset="0"/>
                </a:rPr>
                <a:t> Product Position</a:t>
              </a:r>
              <a:endParaRPr lang="en-US" dirty="0"/>
            </a:p>
          </p:txBody>
        </p:sp>
        <p:sp>
          <p:nvSpPr>
            <p:cNvPr id="16419" name="Rectangle 36"/>
            <p:cNvSpPr>
              <a:spLocks noChangeArrowheads="1"/>
            </p:cNvSpPr>
            <p:nvPr/>
          </p:nvSpPr>
          <p:spPr bwMode="auto">
            <a:xfrm>
              <a:off x="1414" y="1145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20" name="Rectangle 37"/>
            <p:cNvSpPr>
              <a:spLocks noChangeArrowheads="1"/>
            </p:cNvSpPr>
            <p:nvPr/>
          </p:nvSpPr>
          <p:spPr bwMode="auto">
            <a:xfrm>
              <a:off x="763" y="1242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21" name="Rectangle 38"/>
            <p:cNvSpPr>
              <a:spLocks noChangeArrowheads="1"/>
            </p:cNvSpPr>
            <p:nvPr/>
          </p:nvSpPr>
          <p:spPr bwMode="auto">
            <a:xfrm>
              <a:off x="832" y="1239"/>
              <a:ext cx="54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Competitive Analysis</a:t>
              </a:r>
              <a:endParaRPr lang="en-US"/>
            </a:p>
          </p:txBody>
        </p:sp>
        <p:sp>
          <p:nvSpPr>
            <p:cNvPr id="16422" name="Rectangle 39"/>
            <p:cNvSpPr>
              <a:spLocks noChangeArrowheads="1"/>
            </p:cNvSpPr>
            <p:nvPr/>
          </p:nvSpPr>
          <p:spPr bwMode="auto">
            <a:xfrm>
              <a:off x="1570" y="1239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23" name="Rectangle 40"/>
            <p:cNvSpPr>
              <a:spLocks noChangeArrowheads="1"/>
            </p:cNvSpPr>
            <p:nvPr/>
          </p:nvSpPr>
          <p:spPr bwMode="auto">
            <a:xfrm>
              <a:off x="763" y="1338"/>
              <a:ext cx="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24" name="Rectangle 41"/>
            <p:cNvSpPr>
              <a:spLocks noChangeArrowheads="1"/>
            </p:cNvSpPr>
            <p:nvPr/>
          </p:nvSpPr>
          <p:spPr bwMode="auto">
            <a:xfrm>
              <a:off x="832" y="1336"/>
              <a:ext cx="389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Current project</a:t>
              </a:r>
              <a:endParaRPr lang="en-US"/>
            </a:p>
          </p:txBody>
        </p:sp>
        <p:sp>
          <p:nvSpPr>
            <p:cNvPr id="16425" name="Rectangle 42"/>
            <p:cNvSpPr>
              <a:spLocks noChangeArrowheads="1"/>
            </p:cNvSpPr>
            <p:nvPr/>
          </p:nvSpPr>
          <p:spPr bwMode="auto">
            <a:xfrm>
              <a:off x="1357" y="1336"/>
              <a:ext cx="1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26" name="Rectangle 43"/>
            <p:cNvSpPr>
              <a:spLocks noChangeArrowheads="1"/>
            </p:cNvSpPr>
            <p:nvPr/>
          </p:nvSpPr>
          <p:spPr bwMode="auto">
            <a:xfrm>
              <a:off x="2090" y="1659"/>
              <a:ext cx="1303" cy="74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7" name="Rectangle 44"/>
            <p:cNvSpPr>
              <a:spLocks noChangeArrowheads="1"/>
            </p:cNvSpPr>
            <p:nvPr/>
          </p:nvSpPr>
          <p:spPr bwMode="auto">
            <a:xfrm>
              <a:off x="2073" y="1643"/>
              <a:ext cx="1298" cy="742"/>
            </a:xfrm>
            <a:prstGeom prst="rect">
              <a:avLst/>
            </a:prstGeom>
            <a:solidFill>
              <a:srgbClr val="FFFF99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428" name="Rectangle 45"/>
            <p:cNvSpPr>
              <a:spLocks noChangeArrowheads="1"/>
            </p:cNvSpPr>
            <p:nvPr/>
          </p:nvSpPr>
          <p:spPr bwMode="auto">
            <a:xfrm>
              <a:off x="2150" y="1674"/>
              <a:ext cx="875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CORPORATE HOME PAGE</a:t>
              </a:r>
              <a:endParaRPr lang="en-US"/>
            </a:p>
          </p:txBody>
        </p:sp>
        <p:sp>
          <p:nvSpPr>
            <p:cNvPr id="16429" name="Rectangle 46"/>
            <p:cNvSpPr>
              <a:spLocks noChangeArrowheads="1"/>
            </p:cNvSpPr>
            <p:nvPr/>
          </p:nvSpPr>
          <p:spPr bwMode="auto">
            <a:xfrm>
              <a:off x="3245" y="1674"/>
              <a:ext cx="1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30" name="Rectangle 47"/>
            <p:cNvSpPr>
              <a:spLocks noChangeArrowheads="1"/>
            </p:cNvSpPr>
            <p:nvPr/>
          </p:nvSpPr>
          <p:spPr bwMode="auto">
            <a:xfrm>
              <a:off x="2150" y="1784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31" name="Rectangle 48"/>
            <p:cNvSpPr>
              <a:spLocks noChangeArrowheads="1"/>
            </p:cNvSpPr>
            <p:nvPr/>
          </p:nvSpPr>
          <p:spPr bwMode="auto">
            <a:xfrm>
              <a:off x="2219" y="1781"/>
              <a:ext cx="51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r>
                <a:rPr lang="en-US" sz="1000" dirty="0" err="1">
                  <a:solidFill>
                    <a:srgbClr val="000000"/>
                  </a:solidFill>
                  <a:latin typeface="Arial Narrow" pitchFamily="34" charset="0"/>
                </a:rPr>
                <a:t>Messege</a:t>
              </a:r>
              <a:r>
                <a:rPr lang="en-US" sz="1000" dirty="0">
                  <a:solidFill>
                    <a:srgbClr val="000000"/>
                  </a:solidFill>
                  <a:latin typeface="Arial Narrow" pitchFamily="34" charset="0"/>
                </a:rPr>
                <a:t> of the Day</a:t>
              </a:r>
              <a:endParaRPr lang="en-US" dirty="0"/>
            </a:p>
          </p:txBody>
        </p:sp>
        <p:sp>
          <p:nvSpPr>
            <p:cNvPr id="16432" name="Rectangle 49"/>
            <p:cNvSpPr>
              <a:spLocks noChangeArrowheads="1"/>
            </p:cNvSpPr>
            <p:nvPr/>
          </p:nvSpPr>
          <p:spPr bwMode="auto">
            <a:xfrm>
              <a:off x="2922" y="1781"/>
              <a:ext cx="1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33" name="Rectangle 50"/>
            <p:cNvSpPr>
              <a:spLocks noChangeArrowheads="1"/>
            </p:cNvSpPr>
            <p:nvPr/>
          </p:nvSpPr>
          <p:spPr bwMode="auto">
            <a:xfrm>
              <a:off x="2150" y="1878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34" name="Rectangle 51"/>
            <p:cNvSpPr>
              <a:spLocks noChangeArrowheads="1"/>
            </p:cNvSpPr>
            <p:nvPr/>
          </p:nvSpPr>
          <p:spPr bwMode="auto">
            <a:xfrm>
              <a:off x="2219" y="1876"/>
              <a:ext cx="54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Company Newsletter</a:t>
              </a:r>
              <a:endParaRPr lang="en-US"/>
            </a:p>
          </p:txBody>
        </p:sp>
        <p:sp>
          <p:nvSpPr>
            <p:cNvPr id="16435" name="Rectangle 52"/>
            <p:cNvSpPr>
              <a:spLocks noChangeArrowheads="1"/>
            </p:cNvSpPr>
            <p:nvPr/>
          </p:nvSpPr>
          <p:spPr bwMode="auto">
            <a:xfrm>
              <a:off x="2949" y="1876"/>
              <a:ext cx="1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36" name="Rectangle 53"/>
            <p:cNvSpPr>
              <a:spLocks noChangeArrowheads="1"/>
            </p:cNvSpPr>
            <p:nvPr/>
          </p:nvSpPr>
          <p:spPr bwMode="auto">
            <a:xfrm>
              <a:off x="2150" y="1972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37" name="Rectangle 54"/>
            <p:cNvSpPr>
              <a:spLocks noChangeArrowheads="1"/>
            </p:cNvSpPr>
            <p:nvPr/>
          </p:nvSpPr>
          <p:spPr bwMode="auto">
            <a:xfrm>
              <a:off x="2219" y="1970"/>
              <a:ext cx="361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Financial Upd</a:t>
              </a:r>
              <a:endParaRPr lang="en-US"/>
            </a:p>
          </p:txBody>
        </p:sp>
        <p:sp>
          <p:nvSpPr>
            <p:cNvPr id="16438" name="Rectangle 55"/>
            <p:cNvSpPr>
              <a:spLocks noChangeArrowheads="1"/>
            </p:cNvSpPr>
            <p:nvPr/>
          </p:nvSpPr>
          <p:spPr bwMode="auto">
            <a:xfrm>
              <a:off x="2707" y="1970"/>
              <a:ext cx="7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ate</a:t>
              </a:r>
              <a:endParaRPr lang="en-US"/>
            </a:p>
          </p:txBody>
        </p:sp>
        <p:sp>
          <p:nvSpPr>
            <p:cNvPr id="16439" name="Rectangle 56"/>
            <p:cNvSpPr>
              <a:spLocks noChangeArrowheads="1"/>
            </p:cNvSpPr>
            <p:nvPr/>
          </p:nvSpPr>
          <p:spPr bwMode="auto">
            <a:xfrm>
              <a:off x="2813" y="1970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40" name="Rectangle 57"/>
            <p:cNvSpPr>
              <a:spLocks noChangeArrowheads="1"/>
            </p:cNvSpPr>
            <p:nvPr/>
          </p:nvSpPr>
          <p:spPr bwMode="auto">
            <a:xfrm>
              <a:off x="2150" y="2067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41" name="Rectangle 58"/>
            <p:cNvSpPr>
              <a:spLocks noChangeArrowheads="1"/>
            </p:cNvSpPr>
            <p:nvPr/>
          </p:nvSpPr>
          <p:spPr bwMode="auto">
            <a:xfrm>
              <a:off x="2219" y="2064"/>
              <a:ext cx="32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Internet Link</a:t>
              </a:r>
              <a:endParaRPr lang="en-US"/>
            </a:p>
          </p:txBody>
        </p:sp>
        <p:sp>
          <p:nvSpPr>
            <p:cNvPr id="16442" name="Rectangle 59"/>
            <p:cNvSpPr>
              <a:spLocks noChangeArrowheads="1"/>
            </p:cNvSpPr>
            <p:nvPr/>
          </p:nvSpPr>
          <p:spPr bwMode="auto">
            <a:xfrm>
              <a:off x="2663" y="2064"/>
              <a:ext cx="15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43" name="Rectangle 60"/>
            <p:cNvSpPr>
              <a:spLocks noChangeArrowheads="1"/>
            </p:cNvSpPr>
            <p:nvPr/>
          </p:nvSpPr>
          <p:spPr bwMode="auto">
            <a:xfrm>
              <a:off x="2150" y="2163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44" name="Rectangle 61"/>
            <p:cNvSpPr>
              <a:spLocks noChangeArrowheads="1"/>
            </p:cNvSpPr>
            <p:nvPr/>
          </p:nvSpPr>
          <p:spPr bwMode="auto">
            <a:xfrm>
              <a:off x="2219" y="2161"/>
              <a:ext cx="32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Intranet Link</a:t>
              </a:r>
              <a:endParaRPr lang="en-US"/>
            </a:p>
          </p:txBody>
        </p:sp>
        <p:sp>
          <p:nvSpPr>
            <p:cNvPr id="16445" name="Rectangle 62"/>
            <p:cNvSpPr>
              <a:spLocks noChangeArrowheads="1"/>
            </p:cNvSpPr>
            <p:nvPr/>
          </p:nvSpPr>
          <p:spPr bwMode="auto">
            <a:xfrm>
              <a:off x="2663" y="2161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46" name="Rectangle 63"/>
            <p:cNvSpPr>
              <a:spLocks noChangeArrowheads="1"/>
            </p:cNvSpPr>
            <p:nvPr/>
          </p:nvSpPr>
          <p:spPr bwMode="auto">
            <a:xfrm>
              <a:off x="2275" y="3265"/>
              <a:ext cx="1025" cy="5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47" name="Rectangle 64"/>
            <p:cNvSpPr>
              <a:spLocks noChangeArrowheads="1"/>
            </p:cNvSpPr>
            <p:nvPr/>
          </p:nvSpPr>
          <p:spPr bwMode="auto">
            <a:xfrm>
              <a:off x="2258" y="3249"/>
              <a:ext cx="1019" cy="496"/>
            </a:xfrm>
            <a:prstGeom prst="rect">
              <a:avLst/>
            </a:prstGeom>
            <a:solidFill>
              <a:srgbClr val="FFCCCC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448" name="Rectangle 65"/>
            <p:cNvSpPr>
              <a:spLocks noChangeArrowheads="1"/>
            </p:cNvSpPr>
            <p:nvPr/>
          </p:nvSpPr>
          <p:spPr bwMode="auto">
            <a:xfrm>
              <a:off x="2335" y="3282"/>
              <a:ext cx="60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MANUFACTURING</a:t>
              </a:r>
              <a:endParaRPr lang="en-US"/>
            </a:p>
          </p:txBody>
        </p:sp>
        <p:sp>
          <p:nvSpPr>
            <p:cNvPr id="16449" name="Rectangle 66"/>
            <p:cNvSpPr>
              <a:spLocks noChangeArrowheads="1"/>
            </p:cNvSpPr>
            <p:nvPr/>
          </p:nvSpPr>
          <p:spPr bwMode="auto">
            <a:xfrm>
              <a:off x="3095" y="3282"/>
              <a:ext cx="2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50" name="Rectangle 67"/>
            <p:cNvSpPr>
              <a:spLocks noChangeArrowheads="1"/>
            </p:cNvSpPr>
            <p:nvPr/>
          </p:nvSpPr>
          <p:spPr bwMode="auto">
            <a:xfrm>
              <a:off x="2335" y="3392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51" name="Rectangle 68"/>
            <p:cNvSpPr>
              <a:spLocks noChangeArrowheads="1"/>
            </p:cNvSpPr>
            <p:nvPr/>
          </p:nvSpPr>
          <p:spPr bwMode="auto">
            <a:xfrm>
              <a:off x="2404" y="3390"/>
              <a:ext cx="143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TQM</a:t>
              </a:r>
              <a:endParaRPr lang="en-US"/>
            </a:p>
          </p:txBody>
        </p:sp>
        <p:sp>
          <p:nvSpPr>
            <p:cNvPr id="16452" name="Rectangle 69"/>
            <p:cNvSpPr>
              <a:spLocks noChangeArrowheads="1"/>
            </p:cNvSpPr>
            <p:nvPr/>
          </p:nvSpPr>
          <p:spPr bwMode="auto">
            <a:xfrm>
              <a:off x="2596" y="3390"/>
              <a:ext cx="1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53" name="Rectangle 70"/>
            <p:cNvSpPr>
              <a:spLocks noChangeArrowheads="1"/>
            </p:cNvSpPr>
            <p:nvPr/>
          </p:nvSpPr>
          <p:spPr bwMode="auto">
            <a:xfrm>
              <a:off x="2335" y="3486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54" name="Rectangle 71"/>
            <p:cNvSpPr>
              <a:spLocks noChangeArrowheads="1"/>
            </p:cNvSpPr>
            <p:nvPr/>
          </p:nvSpPr>
          <p:spPr bwMode="auto">
            <a:xfrm>
              <a:off x="2404" y="3484"/>
              <a:ext cx="46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Product Schedule</a:t>
              </a:r>
              <a:endParaRPr lang="en-US"/>
            </a:p>
          </p:txBody>
        </p:sp>
        <p:sp>
          <p:nvSpPr>
            <p:cNvPr id="16455" name="Rectangle 72"/>
            <p:cNvSpPr>
              <a:spLocks noChangeArrowheads="1"/>
            </p:cNvSpPr>
            <p:nvPr/>
          </p:nvSpPr>
          <p:spPr bwMode="auto">
            <a:xfrm>
              <a:off x="3031" y="3484"/>
              <a:ext cx="17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56" name="Rectangle 73"/>
            <p:cNvSpPr>
              <a:spLocks noChangeArrowheads="1"/>
            </p:cNvSpPr>
            <p:nvPr/>
          </p:nvSpPr>
          <p:spPr bwMode="auto">
            <a:xfrm>
              <a:off x="2335" y="3583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57" name="Rectangle 74"/>
            <p:cNvSpPr>
              <a:spLocks noChangeArrowheads="1"/>
            </p:cNvSpPr>
            <p:nvPr/>
          </p:nvSpPr>
          <p:spPr bwMode="auto">
            <a:xfrm>
              <a:off x="2404" y="3581"/>
              <a:ext cx="31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Engineering</a:t>
              </a:r>
              <a:endParaRPr lang="en-US"/>
            </a:p>
          </p:txBody>
        </p:sp>
        <p:sp>
          <p:nvSpPr>
            <p:cNvPr id="16458" name="Rectangle 75"/>
            <p:cNvSpPr>
              <a:spLocks noChangeArrowheads="1"/>
            </p:cNvSpPr>
            <p:nvPr/>
          </p:nvSpPr>
          <p:spPr bwMode="auto">
            <a:xfrm>
              <a:off x="2826" y="3570"/>
              <a:ext cx="1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59" name="Rectangle 76"/>
            <p:cNvSpPr>
              <a:spLocks noChangeArrowheads="1"/>
            </p:cNvSpPr>
            <p:nvPr/>
          </p:nvSpPr>
          <p:spPr bwMode="auto">
            <a:xfrm>
              <a:off x="701" y="2554"/>
              <a:ext cx="1118" cy="5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60" name="Rectangle 77"/>
            <p:cNvSpPr>
              <a:spLocks noChangeArrowheads="1"/>
            </p:cNvSpPr>
            <p:nvPr/>
          </p:nvSpPr>
          <p:spPr bwMode="auto">
            <a:xfrm>
              <a:off x="684" y="2538"/>
              <a:ext cx="1113" cy="496"/>
            </a:xfrm>
            <a:prstGeom prst="rect">
              <a:avLst/>
            </a:prstGeom>
            <a:solidFill>
              <a:srgbClr val="FFCCCC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461" name="Rectangle 78"/>
            <p:cNvSpPr>
              <a:spLocks noChangeArrowheads="1"/>
            </p:cNvSpPr>
            <p:nvPr/>
          </p:nvSpPr>
          <p:spPr bwMode="auto">
            <a:xfrm>
              <a:off x="763" y="2571"/>
              <a:ext cx="70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HUMAN RESOURCES</a:t>
              </a:r>
              <a:endParaRPr lang="en-US" b="1"/>
            </a:p>
          </p:txBody>
        </p:sp>
        <p:sp>
          <p:nvSpPr>
            <p:cNvPr id="16462" name="Rectangle 79"/>
            <p:cNvSpPr>
              <a:spLocks noChangeArrowheads="1"/>
            </p:cNvSpPr>
            <p:nvPr/>
          </p:nvSpPr>
          <p:spPr bwMode="auto">
            <a:xfrm>
              <a:off x="1641" y="2571"/>
              <a:ext cx="1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63" name="Rectangle 80"/>
            <p:cNvSpPr>
              <a:spLocks noChangeArrowheads="1"/>
            </p:cNvSpPr>
            <p:nvPr/>
          </p:nvSpPr>
          <p:spPr bwMode="auto">
            <a:xfrm>
              <a:off x="763" y="2681"/>
              <a:ext cx="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64" name="Rectangle 81"/>
            <p:cNvSpPr>
              <a:spLocks noChangeArrowheads="1"/>
            </p:cNvSpPr>
            <p:nvPr/>
          </p:nvSpPr>
          <p:spPr bwMode="auto">
            <a:xfrm>
              <a:off x="832" y="2679"/>
              <a:ext cx="37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Travels Policy</a:t>
              </a:r>
              <a:endParaRPr lang="en-US"/>
            </a:p>
          </p:txBody>
        </p:sp>
        <p:sp>
          <p:nvSpPr>
            <p:cNvPr id="16465" name="Rectangle 82"/>
            <p:cNvSpPr>
              <a:spLocks noChangeArrowheads="1"/>
            </p:cNvSpPr>
            <p:nvPr/>
          </p:nvSpPr>
          <p:spPr bwMode="auto">
            <a:xfrm>
              <a:off x="1335" y="2679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66" name="Rectangle 83"/>
            <p:cNvSpPr>
              <a:spLocks noChangeArrowheads="1"/>
            </p:cNvSpPr>
            <p:nvPr/>
          </p:nvSpPr>
          <p:spPr bwMode="auto">
            <a:xfrm>
              <a:off x="763" y="2775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67" name="Rectangle 84"/>
            <p:cNvSpPr>
              <a:spLocks noChangeArrowheads="1"/>
            </p:cNvSpPr>
            <p:nvPr/>
          </p:nvSpPr>
          <p:spPr bwMode="auto">
            <a:xfrm>
              <a:off x="832" y="2773"/>
              <a:ext cx="36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Benefit Profile</a:t>
              </a:r>
              <a:endParaRPr lang="en-US"/>
            </a:p>
          </p:txBody>
        </p:sp>
        <p:sp>
          <p:nvSpPr>
            <p:cNvPr id="16468" name="Rectangle 85"/>
            <p:cNvSpPr>
              <a:spLocks noChangeArrowheads="1"/>
            </p:cNvSpPr>
            <p:nvPr/>
          </p:nvSpPr>
          <p:spPr bwMode="auto">
            <a:xfrm>
              <a:off x="1333" y="2773"/>
              <a:ext cx="1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69" name="Rectangle 86"/>
            <p:cNvSpPr>
              <a:spLocks noChangeArrowheads="1"/>
            </p:cNvSpPr>
            <p:nvPr/>
          </p:nvSpPr>
          <p:spPr bwMode="auto">
            <a:xfrm>
              <a:off x="763" y="2872"/>
              <a:ext cx="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70" name="Rectangle 87"/>
            <p:cNvSpPr>
              <a:spLocks noChangeArrowheads="1"/>
            </p:cNvSpPr>
            <p:nvPr/>
          </p:nvSpPr>
          <p:spPr bwMode="auto">
            <a:xfrm>
              <a:off x="832" y="2870"/>
              <a:ext cx="48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Training Programs</a:t>
              </a:r>
              <a:endParaRPr lang="en-US"/>
            </a:p>
          </p:txBody>
        </p:sp>
        <p:sp>
          <p:nvSpPr>
            <p:cNvPr id="16471" name="Rectangle 88"/>
            <p:cNvSpPr>
              <a:spLocks noChangeArrowheads="1"/>
            </p:cNvSpPr>
            <p:nvPr/>
          </p:nvSpPr>
          <p:spPr bwMode="auto">
            <a:xfrm>
              <a:off x="1476" y="2870"/>
              <a:ext cx="1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72" name="Rectangle 89"/>
            <p:cNvSpPr>
              <a:spLocks noChangeArrowheads="1"/>
            </p:cNvSpPr>
            <p:nvPr/>
          </p:nvSpPr>
          <p:spPr bwMode="auto">
            <a:xfrm>
              <a:off x="701" y="3451"/>
              <a:ext cx="1027" cy="5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73" name="Rectangle 90"/>
            <p:cNvSpPr>
              <a:spLocks noChangeArrowheads="1"/>
            </p:cNvSpPr>
            <p:nvPr/>
          </p:nvSpPr>
          <p:spPr bwMode="auto">
            <a:xfrm>
              <a:off x="684" y="3436"/>
              <a:ext cx="1021" cy="496"/>
            </a:xfrm>
            <a:prstGeom prst="rect">
              <a:avLst/>
            </a:prstGeom>
            <a:solidFill>
              <a:srgbClr val="FFCCCC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474" name="Rectangle 91"/>
            <p:cNvSpPr>
              <a:spLocks noChangeArrowheads="1"/>
            </p:cNvSpPr>
            <p:nvPr/>
          </p:nvSpPr>
          <p:spPr bwMode="auto">
            <a:xfrm>
              <a:off x="763" y="3467"/>
              <a:ext cx="331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TRAINING</a:t>
              </a:r>
              <a:endParaRPr lang="en-US"/>
            </a:p>
          </p:txBody>
        </p:sp>
        <p:sp>
          <p:nvSpPr>
            <p:cNvPr id="16475" name="Rectangle 92"/>
            <p:cNvSpPr>
              <a:spLocks noChangeArrowheads="1"/>
            </p:cNvSpPr>
            <p:nvPr/>
          </p:nvSpPr>
          <p:spPr bwMode="auto">
            <a:xfrm>
              <a:off x="1177" y="3467"/>
              <a:ext cx="2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76" name="Rectangle 93"/>
            <p:cNvSpPr>
              <a:spLocks noChangeArrowheads="1"/>
            </p:cNvSpPr>
            <p:nvPr/>
          </p:nvSpPr>
          <p:spPr bwMode="auto">
            <a:xfrm>
              <a:off x="763" y="3576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77" name="Rectangle 94"/>
            <p:cNvSpPr>
              <a:spLocks noChangeArrowheads="1"/>
            </p:cNvSpPr>
            <p:nvPr/>
          </p:nvSpPr>
          <p:spPr bwMode="auto">
            <a:xfrm>
              <a:off x="832" y="3574"/>
              <a:ext cx="47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Courses Available</a:t>
              </a:r>
              <a:endParaRPr lang="en-US"/>
            </a:p>
          </p:txBody>
        </p:sp>
        <p:sp>
          <p:nvSpPr>
            <p:cNvPr id="16478" name="Rectangle 95"/>
            <p:cNvSpPr>
              <a:spLocks noChangeArrowheads="1"/>
            </p:cNvSpPr>
            <p:nvPr/>
          </p:nvSpPr>
          <p:spPr bwMode="auto">
            <a:xfrm>
              <a:off x="1471" y="3574"/>
              <a:ext cx="1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79" name="Rectangle 96"/>
            <p:cNvSpPr>
              <a:spLocks noChangeArrowheads="1"/>
            </p:cNvSpPr>
            <p:nvPr/>
          </p:nvSpPr>
          <p:spPr bwMode="auto">
            <a:xfrm>
              <a:off x="763" y="3671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80" name="Rectangle 97"/>
            <p:cNvSpPr>
              <a:spLocks noChangeArrowheads="1"/>
            </p:cNvSpPr>
            <p:nvPr/>
          </p:nvSpPr>
          <p:spPr bwMode="auto">
            <a:xfrm>
              <a:off x="832" y="3668"/>
              <a:ext cx="47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Class Registration</a:t>
              </a:r>
              <a:endParaRPr lang="en-US"/>
            </a:p>
          </p:txBody>
        </p:sp>
        <p:sp>
          <p:nvSpPr>
            <p:cNvPr id="16481" name="Rectangle 98"/>
            <p:cNvSpPr>
              <a:spLocks noChangeArrowheads="1"/>
            </p:cNvSpPr>
            <p:nvPr/>
          </p:nvSpPr>
          <p:spPr bwMode="auto">
            <a:xfrm>
              <a:off x="1473" y="3668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82" name="Rectangle 99"/>
            <p:cNvSpPr>
              <a:spLocks noChangeArrowheads="1"/>
            </p:cNvSpPr>
            <p:nvPr/>
          </p:nvSpPr>
          <p:spPr bwMode="auto">
            <a:xfrm>
              <a:off x="763" y="3767"/>
              <a:ext cx="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83" name="Rectangle 100"/>
            <p:cNvSpPr>
              <a:spLocks noChangeArrowheads="1"/>
            </p:cNvSpPr>
            <p:nvPr/>
          </p:nvSpPr>
          <p:spPr bwMode="auto">
            <a:xfrm>
              <a:off x="832" y="3765"/>
              <a:ext cx="39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Training Profile</a:t>
              </a:r>
              <a:endParaRPr lang="en-US"/>
            </a:p>
          </p:txBody>
        </p:sp>
        <p:sp>
          <p:nvSpPr>
            <p:cNvPr id="16484" name="Rectangle 101"/>
            <p:cNvSpPr>
              <a:spLocks noChangeArrowheads="1"/>
            </p:cNvSpPr>
            <p:nvPr/>
          </p:nvSpPr>
          <p:spPr bwMode="auto">
            <a:xfrm>
              <a:off x="1365" y="3754"/>
              <a:ext cx="1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85" name="Rectangle 102"/>
            <p:cNvSpPr>
              <a:spLocks noChangeArrowheads="1"/>
            </p:cNvSpPr>
            <p:nvPr/>
          </p:nvSpPr>
          <p:spPr bwMode="auto">
            <a:xfrm>
              <a:off x="3756" y="3451"/>
              <a:ext cx="1024" cy="5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86" name="Rectangle 103"/>
            <p:cNvSpPr>
              <a:spLocks noChangeArrowheads="1"/>
            </p:cNvSpPr>
            <p:nvPr/>
          </p:nvSpPr>
          <p:spPr bwMode="auto">
            <a:xfrm>
              <a:off x="3739" y="3436"/>
              <a:ext cx="1019" cy="496"/>
            </a:xfrm>
            <a:prstGeom prst="rect">
              <a:avLst/>
            </a:prstGeom>
            <a:solidFill>
              <a:srgbClr val="FFCCCC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487" name="Rectangle 104"/>
            <p:cNvSpPr>
              <a:spLocks noChangeArrowheads="1"/>
            </p:cNvSpPr>
            <p:nvPr/>
          </p:nvSpPr>
          <p:spPr bwMode="auto">
            <a:xfrm>
              <a:off x="3815" y="3467"/>
              <a:ext cx="574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CUSTOMER INFO</a:t>
              </a:r>
              <a:endParaRPr lang="en-US"/>
            </a:p>
          </p:txBody>
        </p:sp>
        <p:sp>
          <p:nvSpPr>
            <p:cNvPr id="16488" name="Rectangle 105"/>
            <p:cNvSpPr>
              <a:spLocks noChangeArrowheads="1"/>
            </p:cNvSpPr>
            <p:nvPr/>
          </p:nvSpPr>
          <p:spPr bwMode="auto">
            <a:xfrm>
              <a:off x="4533" y="3467"/>
              <a:ext cx="1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89" name="Rectangle 106"/>
            <p:cNvSpPr>
              <a:spLocks noChangeArrowheads="1"/>
            </p:cNvSpPr>
            <p:nvPr/>
          </p:nvSpPr>
          <p:spPr bwMode="auto">
            <a:xfrm>
              <a:off x="3815" y="3576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90" name="Rectangle 107"/>
            <p:cNvSpPr>
              <a:spLocks noChangeArrowheads="1"/>
            </p:cNvSpPr>
            <p:nvPr/>
          </p:nvSpPr>
          <p:spPr bwMode="auto">
            <a:xfrm>
              <a:off x="3884" y="3574"/>
              <a:ext cx="33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Recent Wins</a:t>
              </a:r>
              <a:endParaRPr lang="en-US"/>
            </a:p>
          </p:txBody>
        </p:sp>
        <p:sp>
          <p:nvSpPr>
            <p:cNvPr id="16491" name="Rectangle 108"/>
            <p:cNvSpPr>
              <a:spLocks noChangeArrowheads="1"/>
            </p:cNvSpPr>
            <p:nvPr/>
          </p:nvSpPr>
          <p:spPr bwMode="auto">
            <a:xfrm>
              <a:off x="4341" y="3574"/>
              <a:ext cx="1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92" name="Rectangle 109"/>
            <p:cNvSpPr>
              <a:spLocks noChangeArrowheads="1"/>
            </p:cNvSpPr>
            <p:nvPr/>
          </p:nvSpPr>
          <p:spPr bwMode="auto">
            <a:xfrm>
              <a:off x="3815" y="3671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93" name="Rectangle 110"/>
            <p:cNvSpPr>
              <a:spLocks noChangeArrowheads="1"/>
            </p:cNvSpPr>
            <p:nvPr/>
          </p:nvSpPr>
          <p:spPr bwMode="auto">
            <a:xfrm>
              <a:off x="3884" y="3668"/>
              <a:ext cx="5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</a:t>
              </a:r>
              <a:endParaRPr lang="en-US"/>
            </a:p>
          </p:txBody>
        </p:sp>
        <p:sp>
          <p:nvSpPr>
            <p:cNvPr id="16494" name="Rectangle 111"/>
            <p:cNvSpPr>
              <a:spLocks noChangeArrowheads="1"/>
            </p:cNvSpPr>
            <p:nvPr/>
          </p:nvSpPr>
          <p:spPr bwMode="auto">
            <a:xfrm>
              <a:off x="3961" y="3668"/>
              <a:ext cx="37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ustomers visits</a:t>
              </a:r>
              <a:endParaRPr lang="en-US"/>
            </a:p>
          </p:txBody>
        </p:sp>
        <p:sp>
          <p:nvSpPr>
            <p:cNvPr id="16495" name="Rectangle 112"/>
            <p:cNvSpPr>
              <a:spLocks noChangeArrowheads="1"/>
            </p:cNvSpPr>
            <p:nvPr/>
          </p:nvSpPr>
          <p:spPr bwMode="auto">
            <a:xfrm>
              <a:off x="4474" y="3668"/>
              <a:ext cx="1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96" name="Rectangle 113"/>
            <p:cNvSpPr>
              <a:spLocks noChangeArrowheads="1"/>
            </p:cNvSpPr>
            <p:nvPr/>
          </p:nvSpPr>
          <p:spPr bwMode="auto">
            <a:xfrm>
              <a:off x="3815" y="3767"/>
              <a:ext cx="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497" name="Rectangle 114"/>
            <p:cNvSpPr>
              <a:spLocks noChangeArrowheads="1"/>
            </p:cNvSpPr>
            <p:nvPr/>
          </p:nvSpPr>
          <p:spPr bwMode="auto">
            <a:xfrm>
              <a:off x="3884" y="3765"/>
              <a:ext cx="52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Customer Feedback</a:t>
              </a:r>
              <a:endParaRPr lang="en-US"/>
            </a:p>
          </p:txBody>
        </p:sp>
        <p:sp>
          <p:nvSpPr>
            <p:cNvPr id="16498" name="Rectangle 115"/>
            <p:cNvSpPr>
              <a:spLocks noChangeArrowheads="1"/>
            </p:cNvSpPr>
            <p:nvPr/>
          </p:nvSpPr>
          <p:spPr bwMode="auto">
            <a:xfrm>
              <a:off x="4595" y="3754"/>
              <a:ext cx="1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499" name="Rectangle 116"/>
            <p:cNvSpPr>
              <a:spLocks noChangeArrowheads="1"/>
            </p:cNvSpPr>
            <p:nvPr/>
          </p:nvSpPr>
          <p:spPr bwMode="auto">
            <a:xfrm>
              <a:off x="3756" y="2554"/>
              <a:ext cx="1024" cy="5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500" name="Rectangle 117"/>
            <p:cNvSpPr>
              <a:spLocks noChangeArrowheads="1"/>
            </p:cNvSpPr>
            <p:nvPr/>
          </p:nvSpPr>
          <p:spPr bwMode="auto">
            <a:xfrm>
              <a:off x="3739" y="2538"/>
              <a:ext cx="1019" cy="496"/>
            </a:xfrm>
            <a:prstGeom prst="rect">
              <a:avLst/>
            </a:prstGeom>
            <a:solidFill>
              <a:srgbClr val="FFCCCC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501" name="Rectangle 118"/>
            <p:cNvSpPr>
              <a:spLocks noChangeArrowheads="1"/>
            </p:cNvSpPr>
            <p:nvPr/>
          </p:nvSpPr>
          <p:spPr bwMode="auto">
            <a:xfrm>
              <a:off x="3815" y="2571"/>
              <a:ext cx="229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SALES</a:t>
              </a:r>
              <a:endParaRPr lang="en-US"/>
            </a:p>
          </p:txBody>
        </p:sp>
        <p:sp>
          <p:nvSpPr>
            <p:cNvPr id="16502" name="Rectangle 119"/>
            <p:cNvSpPr>
              <a:spLocks noChangeArrowheads="1"/>
            </p:cNvSpPr>
            <p:nvPr/>
          </p:nvSpPr>
          <p:spPr bwMode="auto">
            <a:xfrm>
              <a:off x="4099" y="2571"/>
              <a:ext cx="2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503" name="Rectangle 120"/>
            <p:cNvSpPr>
              <a:spLocks noChangeArrowheads="1"/>
            </p:cNvSpPr>
            <p:nvPr/>
          </p:nvSpPr>
          <p:spPr bwMode="auto">
            <a:xfrm>
              <a:off x="3815" y="2681"/>
              <a:ext cx="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504" name="Rectangle 121"/>
            <p:cNvSpPr>
              <a:spLocks noChangeArrowheads="1"/>
            </p:cNvSpPr>
            <p:nvPr/>
          </p:nvSpPr>
          <p:spPr bwMode="auto">
            <a:xfrm>
              <a:off x="3884" y="2679"/>
              <a:ext cx="55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Competiyive Analysis</a:t>
              </a:r>
              <a:endParaRPr lang="en-US"/>
            </a:p>
          </p:txBody>
        </p:sp>
        <p:sp>
          <p:nvSpPr>
            <p:cNvPr id="16505" name="Rectangle 122"/>
            <p:cNvSpPr>
              <a:spLocks noChangeArrowheads="1"/>
            </p:cNvSpPr>
            <p:nvPr/>
          </p:nvSpPr>
          <p:spPr bwMode="auto">
            <a:xfrm>
              <a:off x="4640" y="2679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506" name="Rectangle 123"/>
            <p:cNvSpPr>
              <a:spLocks noChangeArrowheads="1"/>
            </p:cNvSpPr>
            <p:nvPr/>
          </p:nvSpPr>
          <p:spPr bwMode="auto">
            <a:xfrm>
              <a:off x="3815" y="2775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507" name="Rectangle 124"/>
            <p:cNvSpPr>
              <a:spLocks noChangeArrowheads="1"/>
            </p:cNvSpPr>
            <p:nvPr/>
          </p:nvSpPr>
          <p:spPr bwMode="auto">
            <a:xfrm>
              <a:off x="3884" y="2773"/>
              <a:ext cx="36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Current Sales</a:t>
              </a:r>
              <a:endParaRPr lang="en-US"/>
            </a:p>
          </p:txBody>
        </p:sp>
        <p:sp>
          <p:nvSpPr>
            <p:cNvPr id="16508" name="Rectangle 125"/>
            <p:cNvSpPr>
              <a:spLocks noChangeArrowheads="1"/>
            </p:cNvSpPr>
            <p:nvPr/>
          </p:nvSpPr>
          <p:spPr bwMode="auto">
            <a:xfrm>
              <a:off x="4373" y="2773"/>
              <a:ext cx="17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509" name="Rectangle 126"/>
            <p:cNvSpPr>
              <a:spLocks noChangeArrowheads="1"/>
            </p:cNvSpPr>
            <p:nvPr/>
          </p:nvSpPr>
          <p:spPr bwMode="auto">
            <a:xfrm>
              <a:off x="3815" y="2872"/>
              <a:ext cx="5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510" name="Rectangle 127"/>
            <p:cNvSpPr>
              <a:spLocks noChangeArrowheads="1"/>
            </p:cNvSpPr>
            <p:nvPr/>
          </p:nvSpPr>
          <p:spPr bwMode="auto">
            <a:xfrm>
              <a:off x="3884" y="2870"/>
              <a:ext cx="37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Customer Info</a:t>
              </a:r>
              <a:endParaRPr lang="en-US"/>
            </a:p>
          </p:txBody>
        </p:sp>
        <p:sp>
          <p:nvSpPr>
            <p:cNvPr id="16511" name="Rectangle 128"/>
            <p:cNvSpPr>
              <a:spLocks noChangeArrowheads="1"/>
            </p:cNvSpPr>
            <p:nvPr/>
          </p:nvSpPr>
          <p:spPr bwMode="auto">
            <a:xfrm>
              <a:off x="4388" y="2870"/>
              <a:ext cx="1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512" name="Rectangle 129"/>
            <p:cNvSpPr>
              <a:spLocks noChangeArrowheads="1"/>
            </p:cNvSpPr>
            <p:nvPr/>
          </p:nvSpPr>
          <p:spPr bwMode="auto">
            <a:xfrm>
              <a:off x="3756" y="1029"/>
              <a:ext cx="1024" cy="5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513" name="Rectangle 130"/>
            <p:cNvSpPr>
              <a:spLocks noChangeArrowheads="1"/>
            </p:cNvSpPr>
            <p:nvPr/>
          </p:nvSpPr>
          <p:spPr bwMode="auto">
            <a:xfrm>
              <a:off x="3739" y="1013"/>
              <a:ext cx="1019" cy="496"/>
            </a:xfrm>
            <a:prstGeom prst="rect">
              <a:avLst/>
            </a:prstGeom>
            <a:solidFill>
              <a:srgbClr val="FFCCCC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514" name="Rectangle 131"/>
            <p:cNvSpPr>
              <a:spLocks noChangeArrowheads="1"/>
            </p:cNvSpPr>
            <p:nvPr/>
          </p:nvSpPr>
          <p:spPr bwMode="auto">
            <a:xfrm>
              <a:off x="3815" y="1046"/>
              <a:ext cx="30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FINANCE</a:t>
              </a:r>
              <a:endParaRPr lang="en-US"/>
            </a:p>
          </p:txBody>
        </p:sp>
        <p:sp>
          <p:nvSpPr>
            <p:cNvPr id="16515" name="Rectangle 132"/>
            <p:cNvSpPr>
              <a:spLocks noChangeArrowheads="1"/>
            </p:cNvSpPr>
            <p:nvPr/>
          </p:nvSpPr>
          <p:spPr bwMode="auto">
            <a:xfrm>
              <a:off x="4193" y="1046"/>
              <a:ext cx="1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516" name="Rectangle 133"/>
            <p:cNvSpPr>
              <a:spLocks noChangeArrowheads="1"/>
            </p:cNvSpPr>
            <p:nvPr/>
          </p:nvSpPr>
          <p:spPr bwMode="auto">
            <a:xfrm>
              <a:off x="3815" y="1156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517" name="Rectangle 134"/>
            <p:cNvSpPr>
              <a:spLocks noChangeArrowheads="1"/>
            </p:cNvSpPr>
            <p:nvPr/>
          </p:nvSpPr>
          <p:spPr bwMode="auto">
            <a:xfrm>
              <a:off x="3884" y="1154"/>
              <a:ext cx="434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Quarterly Report</a:t>
              </a:r>
              <a:endParaRPr lang="en-US"/>
            </a:p>
          </p:txBody>
        </p:sp>
        <p:sp>
          <p:nvSpPr>
            <p:cNvPr id="16518" name="Rectangle 135"/>
            <p:cNvSpPr>
              <a:spLocks noChangeArrowheads="1"/>
            </p:cNvSpPr>
            <p:nvPr/>
          </p:nvSpPr>
          <p:spPr bwMode="auto">
            <a:xfrm>
              <a:off x="4469" y="1154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519" name="Rectangle 136"/>
            <p:cNvSpPr>
              <a:spLocks noChangeArrowheads="1"/>
            </p:cNvSpPr>
            <p:nvPr/>
          </p:nvSpPr>
          <p:spPr bwMode="auto">
            <a:xfrm>
              <a:off x="3815" y="1250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520" name="Rectangle 137"/>
            <p:cNvSpPr>
              <a:spLocks noChangeArrowheads="1"/>
            </p:cNvSpPr>
            <p:nvPr/>
          </p:nvSpPr>
          <p:spPr bwMode="auto">
            <a:xfrm>
              <a:off x="3884" y="1248"/>
              <a:ext cx="35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Annual report</a:t>
              </a:r>
              <a:endParaRPr lang="en-US"/>
            </a:p>
          </p:txBody>
        </p:sp>
        <p:sp>
          <p:nvSpPr>
            <p:cNvPr id="16521" name="Rectangle 138"/>
            <p:cNvSpPr>
              <a:spLocks noChangeArrowheads="1"/>
            </p:cNvSpPr>
            <p:nvPr/>
          </p:nvSpPr>
          <p:spPr bwMode="auto">
            <a:xfrm>
              <a:off x="4363" y="1248"/>
              <a:ext cx="1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sp>
          <p:nvSpPr>
            <p:cNvPr id="16522" name="Rectangle 139"/>
            <p:cNvSpPr>
              <a:spLocks noChangeArrowheads="1"/>
            </p:cNvSpPr>
            <p:nvPr/>
          </p:nvSpPr>
          <p:spPr bwMode="auto">
            <a:xfrm>
              <a:off x="3815" y="1347"/>
              <a:ext cx="5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Wingdings" pitchFamily="2" charset="2"/>
                </a:rPr>
                <a:t>n</a:t>
              </a:r>
              <a:endParaRPr lang="en-US"/>
            </a:p>
          </p:txBody>
        </p:sp>
        <p:sp>
          <p:nvSpPr>
            <p:cNvPr id="16523" name="Rectangle 140"/>
            <p:cNvSpPr>
              <a:spLocks noChangeArrowheads="1"/>
            </p:cNvSpPr>
            <p:nvPr/>
          </p:nvSpPr>
          <p:spPr bwMode="auto">
            <a:xfrm>
              <a:off x="3884" y="1345"/>
              <a:ext cx="56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Stockholders Meeting</a:t>
              </a:r>
              <a:endParaRPr lang="en-US"/>
            </a:p>
          </p:txBody>
        </p:sp>
        <p:sp>
          <p:nvSpPr>
            <p:cNvPr id="16524" name="Rectangle 141"/>
            <p:cNvSpPr>
              <a:spLocks noChangeArrowheads="1"/>
            </p:cNvSpPr>
            <p:nvPr/>
          </p:nvSpPr>
          <p:spPr bwMode="auto">
            <a:xfrm>
              <a:off x="4642" y="1345"/>
              <a:ext cx="1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/>
            </a:p>
          </p:txBody>
        </p:sp>
        <p:grpSp>
          <p:nvGrpSpPr>
            <p:cNvPr id="16525" name="Group 142"/>
            <p:cNvGrpSpPr>
              <a:grpSpLocks/>
            </p:cNvGrpSpPr>
            <p:nvPr/>
          </p:nvGrpSpPr>
          <p:grpSpPr bwMode="auto">
            <a:xfrm>
              <a:off x="1703" y="1283"/>
              <a:ext cx="368" cy="327"/>
              <a:chOff x="1703" y="1283"/>
              <a:chExt cx="368" cy="327"/>
            </a:xfrm>
          </p:grpSpPr>
          <p:sp>
            <p:nvSpPr>
              <p:cNvPr id="16544" name="Line 143"/>
              <p:cNvSpPr>
                <a:spLocks noChangeShapeType="1"/>
              </p:cNvSpPr>
              <p:nvPr/>
            </p:nvSpPr>
            <p:spPr bwMode="auto">
              <a:xfrm flipH="1" flipV="1">
                <a:off x="1752" y="1327"/>
                <a:ext cx="319" cy="28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5" name="Freeform 144"/>
              <p:cNvSpPr>
                <a:spLocks/>
              </p:cNvSpPr>
              <p:nvPr/>
            </p:nvSpPr>
            <p:spPr bwMode="auto">
              <a:xfrm>
                <a:off x="1703" y="1283"/>
                <a:ext cx="84" cy="75"/>
              </a:xfrm>
              <a:custGeom>
                <a:avLst/>
                <a:gdLst>
                  <a:gd name="T0" fmla="*/ 84 w 84"/>
                  <a:gd name="T1" fmla="*/ 24 h 75"/>
                  <a:gd name="T2" fmla="*/ 0 w 84"/>
                  <a:gd name="T3" fmla="*/ 0 h 75"/>
                  <a:gd name="T4" fmla="*/ 27 w 84"/>
                  <a:gd name="T5" fmla="*/ 75 h 75"/>
                  <a:gd name="T6" fmla="*/ 84 w 84"/>
                  <a:gd name="T7" fmla="*/ 24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75"/>
                  <a:gd name="T14" fmla="*/ 84 w 84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75">
                    <a:moveTo>
                      <a:pt x="84" y="24"/>
                    </a:moveTo>
                    <a:lnTo>
                      <a:pt x="0" y="0"/>
                    </a:lnTo>
                    <a:lnTo>
                      <a:pt x="27" y="75"/>
                    </a:lnTo>
                    <a:lnTo>
                      <a:pt x="84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526" name="Group 145"/>
            <p:cNvGrpSpPr>
              <a:grpSpLocks/>
            </p:cNvGrpSpPr>
            <p:nvPr/>
          </p:nvGrpSpPr>
          <p:grpSpPr bwMode="auto">
            <a:xfrm>
              <a:off x="3366" y="1283"/>
              <a:ext cx="370" cy="327"/>
              <a:chOff x="3366" y="1283"/>
              <a:chExt cx="370" cy="327"/>
            </a:xfrm>
          </p:grpSpPr>
          <p:sp>
            <p:nvSpPr>
              <p:cNvPr id="16542" name="Line 146"/>
              <p:cNvSpPr>
                <a:spLocks noChangeShapeType="1"/>
              </p:cNvSpPr>
              <p:nvPr/>
            </p:nvSpPr>
            <p:spPr bwMode="auto">
              <a:xfrm flipV="1">
                <a:off x="3366" y="1327"/>
                <a:ext cx="319" cy="28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3" name="Freeform 147"/>
              <p:cNvSpPr>
                <a:spLocks/>
              </p:cNvSpPr>
              <p:nvPr/>
            </p:nvSpPr>
            <p:spPr bwMode="auto">
              <a:xfrm>
                <a:off x="3652" y="1283"/>
                <a:ext cx="84" cy="75"/>
              </a:xfrm>
              <a:custGeom>
                <a:avLst/>
                <a:gdLst>
                  <a:gd name="T0" fmla="*/ 57 w 84"/>
                  <a:gd name="T1" fmla="*/ 75 h 75"/>
                  <a:gd name="T2" fmla="*/ 84 w 84"/>
                  <a:gd name="T3" fmla="*/ 0 h 75"/>
                  <a:gd name="T4" fmla="*/ 0 w 84"/>
                  <a:gd name="T5" fmla="*/ 24 h 75"/>
                  <a:gd name="T6" fmla="*/ 57 w 84"/>
                  <a:gd name="T7" fmla="*/ 75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75"/>
                  <a:gd name="T14" fmla="*/ 84 w 84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75">
                    <a:moveTo>
                      <a:pt x="57" y="75"/>
                    </a:moveTo>
                    <a:lnTo>
                      <a:pt x="84" y="0"/>
                    </a:lnTo>
                    <a:lnTo>
                      <a:pt x="0" y="24"/>
                    </a:lnTo>
                    <a:lnTo>
                      <a:pt x="57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527" name="Group 148"/>
            <p:cNvGrpSpPr>
              <a:grpSpLocks/>
            </p:cNvGrpSpPr>
            <p:nvPr/>
          </p:nvGrpSpPr>
          <p:grpSpPr bwMode="auto">
            <a:xfrm>
              <a:off x="1797" y="2446"/>
              <a:ext cx="274" cy="413"/>
              <a:chOff x="1797" y="2446"/>
              <a:chExt cx="274" cy="413"/>
            </a:xfrm>
          </p:grpSpPr>
          <p:sp>
            <p:nvSpPr>
              <p:cNvPr id="16540" name="Line 149"/>
              <p:cNvSpPr>
                <a:spLocks noChangeShapeType="1"/>
              </p:cNvSpPr>
              <p:nvPr/>
            </p:nvSpPr>
            <p:spPr bwMode="auto">
              <a:xfrm flipH="1">
                <a:off x="1829" y="2446"/>
                <a:ext cx="242" cy="35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1" name="Freeform 150"/>
              <p:cNvSpPr>
                <a:spLocks/>
              </p:cNvSpPr>
              <p:nvPr/>
            </p:nvSpPr>
            <p:spPr bwMode="auto">
              <a:xfrm>
                <a:off x="1797" y="2778"/>
                <a:ext cx="74" cy="81"/>
              </a:xfrm>
              <a:custGeom>
                <a:avLst/>
                <a:gdLst>
                  <a:gd name="T0" fmla="*/ 5 w 74"/>
                  <a:gd name="T1" fmla="*/ 0 h 81"/>
                  <a:gd name="T2" fmla="*/ 0 w 74"/>
                  <a:gd name="T3" fmla="*/ 81 h 81"/>
                  <a:gd name="T4" fmla="*/ 74 w 74"/>
                  <a:gd name="T5" fmla="*/ 37 h 81"/>
                  <a:gd name="T6" fmla="*/ 5 w 74"/>
                  <a:gd name="T7" fmla="*/ 0 h 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81"/>
                  <a:gd name="T14" fmla="*/ 74 w 74"/>
                  <a:gd name="T15" fmla="*/ 81 h 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81">
                    <a:moveTo>
                      <a:pt x="5" y="0"/>
                    </a:moveTo>
                    <a:lnTo>
                      <a:pt x="0" y="81"/>
                    </a:lnTo>
                    <a:lnTo>
                      <a:pt x="74" y="37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528" name="Group 151"/>
            <p:cNvGrpSpPr>
              <a:grpSpLocks/>
            </p:cNvGrpSpPr>
            <p:nvPr/>
          </p:nvGrpSpPr>
          <p:grpSpPr bwMode="auto">
            <a:xfrm>
              <a:off x="3366" y="2446"/>
              <a:ext cx="370" cy="329"/>
              <a:chOff x="3366" y="2446"/>
              <a:chExt cx="370" cy="329"/>
            </a:xfrm>
          </p:grpSpPr>
          <p:sp>
            <p:nvSpPr>
              <p:cNvPr id="16538" name="Line 152"/>
              <p:cNvSpPr>
                <a:spLocks noChangeShapeType="1"/>
              </p:cNvSpPr>
              <p:nvPr/>
            </p:nvSpPr>
            <p:spPr bwMode="auto">
              <a:xfrm>
                <a:off x="3366" y="2446"/>
                <a:ext cx="319" cy="28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9" name="Freeform 153"/>
              <p:cNvSpPr>
                <a:spLocks/>
              </p:cNvSpPr>
              <p:nvPr/>
            </p:nvSpPr>
            <p:spPr bwMode="auto">
              <a:xfrm>
                <a:off x="3652" y="2701"/>
                <a:ext cx="84" cy="74"/>
              </a:xfrm>
              <a:custGeom>
                <a:avLst/>
                <a:gdLst>
                  <a:gd name="T0" fmla="*/ 0 w 84"/>
                  <a:gd name="T1" fmla="*/ 50 h 74"/>
                  <a:gd name="T2" fmla="*/ 84 w 84"/>
                  <a:gd name="T3" fmla="*/ 74 h 74"/>
                  <a:gd name="T4" fmla="*/ 57 w 84"/>
                  <a:gd name="T5" fmla="*/ 0 h 74"/>
                  <a:gd name="T6" fmla="*/ 0 w 84"/>
                  <a:gd name="T7" fmla="*/ 50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74"/>
                  <a:gd name="T14" fmla="*/ 84 w 84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74">
                    <a:moveTo>
                      <a:pt x="0" y="50"/>
                    </a:moveTo>
                    <a:lnTo>
                      <a:pt x="84" y="74"/>
                    </a:lnTo>
                    <a:lnTo>
                      <a:pt x="57" y="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529" name="Group 154"/>
            <p:cNvGrpSpPr>
              <a:grpSpLocks/>
            </p:cNvGrpSpPr>
            <p:nvPr/>
          </p:nvGrpSpPr>
          <p:grpSpPr bwMode="auto">
            <a:xfrm>
              <a:off x="2680" y="2446"/>
              <a:ext cx="82" cy="742"/>
              <a:chOff x="2680" y="2446"/>
              <a:chExt cx="82" cy="742"/>
            </a:xfrm>
          </p:grpSpPr>
          <p:sp>
            <p:nvSpPr>
              <p:cNvPr id="16536" name="Line 155"/>
              <p:cNvSpPr>
                <a:spLocks noChangeShapeType="1"/>
              </p:cNvSpPr>
              <p:nvPr/>
            </p:nvSpPr>
            <p:spPr bwMode="auto">
              <a:xfrm>
                <a:off x="2720" y="2446"/>
                <a:ext cx="1" cy="67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7" name="Freeform 156"/>
              <p:cNvSpPr>
                <a:spLocks/>
              </p:cNvSpPr>
              <p:nvPr/>
            </p:nvSpPr>
            <p:spPr bwMode="auto">
              <a:xfrm>
                <a:off x="2680" y="3115"/>
                <a:ext cx="82" cy="73"/>
              </a:xfrm>
              <a:custGeom>
                <a:avLst/>
                <a:gdLst>
                  <a:gd name="T0" fmla="*/ 0 w 82"/>
                  <a:gd name="T1" fmla="*/ 0 h 73"/>
                  <a:gd name="T2" fmla="*/ 40 w 82"/>
                  <a:gd name="T3" fmla="*/ 73 h 73"/>
                  <a:gd name="T4" fmla="*/ 82 w 82"/>
                  <a:gd name="T5" fmla="*/ 0 h 73"/>
                  <a:gd name="T6" fmla="*/ 0 w 82"/>
                  <a:gd name="T7" fmla="*/ 0 h 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2"/>
                  <a:gd name="T13" fmla="*/ 0 h 73"/>
                  <a:gd name="T14" fmla="*/ 82 w 82"/>
                  <a:gd name="T15" fmla="*/ 73 h 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2" h="73">
                    <a:moveTo>
                      <a:pt x="0" y="0"/>
                    </a:moveTo>
                    <a:lnTo>
                      <a:pt x="40" y="73"/>
                    </a:lnTo>
                    <a:lnTo>
                      <a:pt x="8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530" name="Group 157"/>
            <p:cNvGrpSpPr>
              <a:grpSpLocks/>
            </p:cNvGrpSpPr>
            <p:nvPr/>
          </p:nvGrpSpPr>
          <p:grpSpPr bwMode="auto">
            <a:xfrm>
              <a:off x="4161" y="3074"/>
              <a:ext cx="81" cy="329"/>
              <a:chOff x="4161" y="3074"/>
              <a:chExt cx="81" cy="329"/>
            </a:xfrm>
          </p:grpSpPr>
          <p:sp>
            <p:nvSpPr>
              <p:cNvPr id="16534" name="Line 158"/>
              <p:cNvSpPr>
                <a:spLocks noChangeShapeType="1"/>
              </p:cNvSpPr>
              <p:nvPr/>
            </p:nvSpPr>
            <p:spPr bwMode="auto">
              <a:xfrm>
                <a:off x="4200" y="3074"/>
                <a:ext cx="1" cy="26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5" name="Freeform 159"/>
              <p:cNvSpPr>
                <a:spLocks/>
              </p:cNvSpPr>
              <p:nvPr/>
            </p:nvSpPr>
            <p:spPr bwMode="auto">
              <a:xfrm>
                <a:off x="4161" y="3333"/>
                <a:ext cx="81" cy="70"/>
              </a:xfrm>
              <a:custGeom>
                <a:avLst/>
                <a:gdLst>
                  <a:gd name="T0" fmla="*/ 0 w 81"/>
                  <a:gd name="T1" fmla="*/ 0 h 70"/>
                  <a:gd name="T2" fmla="*/ 39 w 81"/>
                  <a:gd name="T3" fmla="*/ 70 h 70"/>
                  <a:gd name="T4" fmla="*/ 81 w 81"/>
                  <a:gd name="T5" fmla="*/ 0 h 70"/>
                  <a:gd name="T6" fmla="*/ 0 w 81"/>
                  <a:gd name="T7" fmla="*/ 0 h 7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"/>
                  <a:gd name="T13" fmla="*/ 0 h 70"/>
                  <a:gd name="T14" fmla="*/ 81 w 81"/>
                  <a:gd name="T15" fmla="*/ 70 h 7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" h="70">
                    <a:moveTo>
                      <a:pt x="0" y="0"/>
                    </a:moveTo>
                    <a:lnTo>
                      <a:pt x="39" y="70"/>
                    </a:lnTo>
                    <a:lnTo>
                      <a:pt x="8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531" name="Group 160"/>
            <p:cNvGrpSpPr>
              <a:grpSpLocks/>
            </p:cNvGrpSpPr>
            <p:nvPr/>
          </p:nvGrpSpPr>
          <p:grpSpPr bwMode="auto">
            <a:xfrm>
              <a:off x="1106" y="3074"/>
              <a:ext cx="81" cy="329"/>
              <a:chOff x="1106" y="3074"/>
              <a:chExt cx="81" cy="329"/>
            </a:xfrm>
          </p:grpSpPr>
          <p:sp>
            <p:nvSpPr>
              <p:cNvPr id="16532" name="Line 161"/>
              <p:cNvSpPr>
                <a:spLocks noChangeShapeType="1"/>
              </p:cNvSpPr>
              <p:nvPr/>
            </p:nvSpPr>
            <p:spPr bwMode="auto">
              <a:xfrm>
                <a:off x="1145" y="3074"/>
                <a:ext cx="1" cy="26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3" name="Freeform 162"/>
              <p:cNvSpPr>
                <a:spLocks/>
              </p:cNvSpPr>
              <p:nvPr/>
            </p:nvSpPr>
            <p:spPr bwMode="auto">
              <a:xfrm>
                <a:off x="1106" y="3333"/>
                <a:ext cx="81" cy="70"/>
              </a:xfrm>
              <a:custGeom>
                <a:avLst/>
                <a:gdLst>
                  <a:gd name="T0" fmla="*/ 0 w 81"/>
                  <a:gd name="T1" fmla="*/ 0 h 70"/>
                  <a:gd name="T2" fmla="*/ 39 w 81"/>
                  <a:gd name="T3" fmla="*/ 70 h 70"/>
                  <a:gd name="T4" fmla="*/ 81 w 81"/>
                  <a:gd name="T5" fmla="*/ 0 h 70"/>
                  <a:gd name="T6" fmla="*/ 0 w 81"/>
                  <a:gd name="T7" fmla="*/ 0 h 7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"/>
                  <a:gd name="T13" fmla="*/ 0 h 70"/>
                  <a:gd name="T14" fmla="*/ 81 w 81"/>
                  <a:gd name="T15" fmla="*/ 70 h 7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" h="70">
                    <a:moveTo>
                      <a:pt x="0" y="0"/>
                    </a:moveTo>
                    <a:lnTo>
                      <a:pt x="39" y="70"/>
                    </a:lnTo>
                    <a:lnTo>
                      <a:pt x="8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668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teratur</a:t>
            </a:r>
            <a:r>
              <a:rPr lang="en-US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Orang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Hardware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Software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Sumber</a:t>
            </a:r>
            <a:r>
              <a:rPr lang="en-US" dirty="0" smtClean="0"/>
              <a:t> data, </a:t>
            </a:r>
            <a:r>
              <a:rPr lang="en-US" dirty="0" err="1" smtClean="0"/>
              <a:t>mengumpulkan</a:t>
            </a:r>
            <a:r>
              <a:rPr lang="en-US" dirty="0" smtClean="0"/>
              <a:t>,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menyebarkan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8229600" cy="2133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Informasi</a:t>
            </a:r>
            <a:r>
              <a:rPr lang="en-US" sz="3600" dirty="0" smtClean="0"/>
              <a:t>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Kesatuan</a:t>
            </a:r>
            <a:r>
              <a:rPr lang="en-US" sz="3600" dirty="0" smtClean="0"/>
              <a:t> data </a:t>
            </a:r>
            <a:r>
              <a:rPr lang="en-US" sz="3600" dirty="0" err="1" smtClean="0"/>
              <a:t>olahan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terintegrasi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saling</a:t>
            </a:r>
            <a:r>
              <a:rPr lang="en-US" sz="3600" dirty="0" smtClean="0"/>
              <a:t> </a:t>
            </a:r>
            <a:r>
              <a:rPr lang="en-US" sz="3600" dirty="0" err="1" smtClean="0"/>
              <a:t>melengkapi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menghasilkan</a:t>
            </a:r>
            <a:r>
              <a:rPr lang="en-US" sz="3600" dirty="0" smtClean="0"/>
              <a:t> output </a:t>
            </a:r>
            <a:r>
              <a:rPr lang="en-US" sz="3600" dirty="0" err="1" smtClean="0"/>
              <a:t>baik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bentuk</a:t>
            </a:r>
            <a:r>
              <a:rPr lang="en-US" sz="3600" dirty="0" smtClean="0"/>
              <a:t> </a:t>
            </a:r>
            <a:r>
              <a:rPr lang="en-US" sz="3600" dirty="0" err="1" smtClean="0"/>
              <a:t>gambar</a:t>
            </a:r>
            <a:r>
              <a:rPr lang="en-US" sz="3600" dirty="0" smtClean="0"/>
              <a:t>, </a:t>
            </a:r>
            <a:r>
              <a:rPr lang="en-US" sz="3600" dirty="0" err="1" smtClean="0"/>
              <a:t>suara</a:t>
            </a:r>
            <a:r>
              <a:rPr lang="en-US" sz="3600" dirty="0" smtClean="0"/>
              <a:t> </a:t>
            </a:r>
            <a:r>
              <a:rPr lang="en-US" sz="3600" dirty="0" err="1" smtClean="0"/>
              <a:t>maupun</a:t>
            </a:r>
            <a:r>
              <a:rPr lang="en-US" sz="3600" dirty="0" smtClean="0"/>
              <a:t> </a:t>
            </a:r>
            <a:r>
              <a:rPr lang="en-US" sz="3600" dirty="0" err="1" smtClean="0"/>
              <a:t>tulisan</a:t>
            </a:r>
            <a:r>
              <a:rPr lang="en-US" sz="3600" dirty="0" smtClean="0"/>
              <a:t> </a:t>
            </a: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910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2819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informasi</a:t>
            </a:r>
            <a:r>
              <a:rPr lang="en-US" sz="3600" dirty="0" smtClean="0"/>
              <a:t>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sekumpulan</a:t>
            </a:r>
            <a:r>
              <a:rPr lang="en-US" sz="3600" dirty="0" smtClean="0"/>
              <a:t> </a:t>
            </a:r>
            <a:r>
              <a:rPr lang="en-US" sz="3600" dirty="0" err="1" smtClean="0"/>
              <a:t>komponen</a:t>
            </a:r>
            <a:r>
              <a:rPr lang="en-US" sz="3600" dirty="0" smtClean="0"/>
              <a:t> </a:t>
            </a:r>
            <a:r>
              <a:rPr lang="en-US" sz="3600" dirty="0" err="1" smtClean="0"/>
              <a:t>pembentuk</a:t>
            </a:r>
            <a:r>
              <a:rPr lang="en-US" sz="3600" dirty="0" smtClean="0"/>
              <a:t> </a:t>
            </a:r>
            <a:r>
              <a:rPr lang="en-US" sz="3600" dirty="0" err="1" smtClean="0"/>
              <a:t>sistem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mempunyai</a:t>
            </a:r>
            <a:r>
              <a:rPr lang="en-US" sz="3600" dirty="0" smtClean="0"/>
              <a:t> </a:t>
            </a:r>
            <a:r>
              <a:rPr lang="en-US" sz="3600" dirty="0" err="1" smtClean="0"/>
              <a:t>keterkaitan</a:t>
            </a:r>
            <a:r>
              <a:rPr lang="en-US" sz="3600" dirty="0" smtClean="0"/>
              <a:t> </a:t>
            </a:r>
            <a:r>
              <a:rPr lang="en-US" sz="3600" dirty="0" err="1" smtClean="0"/>
              <a:t>antara</a:t>
            </a:r>
            <a:r>
              <a:rPr lang="en-US" sz="3600" dirty="0" smtClean="0"/>
              <a:t>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komponen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komponen</a:t>
            </a:r>
            <a:r>
              <a:rPr lang="en-US" sz="3600" dirty="0" smtClean="0"/>
              <a:t> </a:t>
            </a:r>
            <a:r>
              <a:rPr lang="en-US" sz="3600" dirty="0" err="1" smtClean="0"/>
              <a:t>lainnya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bertujuan</a:t>
            </a:r>
            <a:r>
              <a:rPr lang="en-US" sz="3600" dirty="0" smtClean="0"/>
              <a:t> </a:t>
            </a:r>
            <a:r>
              <a:rPr lang="en-US" sz="3600" dirty="0" err="1" smtClean="0"/>
              <a:t>menghasilkan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informasi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bidang</a:t>
            </a:r>
            <a:r>
              <a:rPr lang="en-US" sz="3600" dirty="0" smtClean="0"/>
              <a:t> </a:t>
            </a:r>
            <a:r>
              <a:rPr lang="en-US" sz="3600" dirty="0" err="1" smtClean="0"/>
              <a:t>tertentu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08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1638" y="593725"/>
            <a:ext cx="8353425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b="1" smtClean="0">
                <a:solidFill>
                  <a:srgbClr val="FFCC66"/>
                </a:solidFill>
              </a:rPr>
              <a:t>SISTEM INFORMASI MANAJEMEN </a:t>
            </a:r>
            <a:br>
              <a:rPr lang="en-US" sz="3600" b="1" smtClean="0">
                <a:solidFill>
                  <a:srgbClr val="FFCC66"/>
                </a:solidFill>
              </a:rPr>
            </a:br>
            <a:r>
              <a:rPr lang="en-US" sz="4000" b="1" smtClean="0">
                <a:solidFill>
                  <a:srgbClr val="FFCC66"/>
                </a:solidFill>
              </a:rPr>
              <a:t>(SIM)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2016125"/>
            <a:ext cx="8170862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    </a:t>
            </a:r>
            <a:r>
              <a:rPr lang="en-GB" sz="3200" dirty="0" err="1" smtClean="0"/>
              <a:t>Jaringan</a:t>
            </a:r>
            <a:r>
              <a:rPr lang="en-GB" sz="3200" dirty="0" smtClean="0"/>
              <a:t> </a:t>
            </a:r>
            <a:r>
              <a:rPr lang="en-GB" sz="3200" dirty="0" err="1" smtClean="0"/>
              <a:t>prosedur</a:t>
            </a:r>
            <a:r>
              <a:rPr lang="en-GB" sz="3200" dirty="0" smtClean="0"/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pengolahan</a:t>
            </a:r>
            <a:r>
              <a:rPr lang="en-GB" sz="3200" dirty="0" smtClean="0">
                <a:solidFill>
                  <a:srgbClr val="FF0000"/>
                </a:solidFill>
              </a:rPr>
              <a:t> data </a:t>
            </a:r>
            <a:r>
              <a:rPr lang="en-GB" sz="3200" dirty="0" smtClean="0"/>
              <a:t>yang </a:t>
            </a:r>
            <a:r>
              <a:rPr lang="en-GB" sz="3200" dirty="0" err="1" smtClean="0"/>
              <a:t>dikembangkan</a:t>
            </a:r>
            <a:r>
              <a:rPr lang="en-GB" sz="3200" dirty="0" smtClean="0"/>
              <a:t> </a:t>
            </a:r>
            <a:r>
              <a:rPr lang="en-GB" sz="3200" dirty="0" err="1" smtClean="0"/>
              <a:t>dalam</a:t>
            </a:r>
            <a:r>
              <a:rPr lang="en-GB" sz="3200" dirty="0" smtClean="0"/>
              <a:t> </a:t>
            </a:r>
            <a:r>
              <a:rPr lang="en-GB" sz="3200" dirty="0" err="1" smtClean="0"/>
              <a:t>suatu</a:t>
            </a:r>
            <a:r>
              <a:rPr lang="en-GB" sz="3200" dirty="0" smtClean="0"/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organisasi</a:t>
            </a:r>
            <a:r>
              <a:rPr lang="en-GB" sz="3200" dirty="0" smtClean="0">
                <a:solidFill>
                  <a:srgbClr val="FFFF99"/>
                </a:solidFill>
              </a:rPr>
              <a:t> </a:t>
            </a:r>
            <a:r>
              <a:rPr lang="en-GB" sz="3200" dirty="0" err="1" smtClean="0"/>
              <a:t>untuk</a:t>
            </a:r>
            <a:r>
              <a:rPr lang="en-GB" sz="3200" dirty="0" smtClean="0"/>
              <a:t> </a:t>
            </a:r>
            <a:r>
              <a:rPr lang="en-GB" sz="3200" dirty="0" err="1" smtClean="0"/>
              <a:t>memberikan</a:t>
            </a:r>
            <a:r>
              <a:rPr lang="en-GB" sz="3200" dirty="0" smtClean="0"/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informasi</a:t>
            </a:r>
            <a:r>
              <a:rPr lang="en-GB" sz="3200" dirty="0" smtClean="0"/>
              <a:t> </a:t>
            </a:r>
            <a:r>
              <a:rPr lang="en-GB" sz="3200" dirty="0" err="1" smtClean="0"/>
              <a:t>kepada</a:t>
            </a:r>
            <a:r>
              <a:rPr lang="en-GB" sz="3200" dirty="0" smtClean="0"/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manajemen</a:t>
            </a:r>
            <a:r>
              <a:rPr lang="en-GB" sz="3200" dirty="0" smtClean="0"/>
              <a:t> </a:t>
            </a:r>
            <a:r>
              <a:rPr lang="en-GB" sz="3200" dirty="0" err="1" smtClean="0"/>
              <a:t>untuk</a:t>
            </a:r>
            <a:r>
              <a:rPr lang="en-GB" sz="3200" dirty="0" smtClean="0"/>
              <a:t> </a:t>
            </a:r>
            <a:r>
              <a:rPr lang="en-GB" sz="3200" dirty="0" err="1" smtClean="0"/>
              <a:t>mendukung</a:t>
            </a:r>
            <a:r>
              <a:rPr lang="en-GB" sz="3200" dirty="0" smtClean="0"/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pengambilan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keputusan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/>
              <a:t>dalam</a:t>
            </a:r>
            <a:r>
              <a:rPr lang="en-GB" sz="3200" dirty="0" smtClean="0"/>
              <a:t> </a:t>
            </a:r>
            <a:r>
              <a:rPr lang="en-GB" sz="3200" dirty="0" err="1" smtClean="0"/>
              <a:t>rangka</a:t>
            </a:r>
            <a:r>
              <a:rPr lang="en-GB" sz="3200" dirty="0" smtClean="0"/>
              <a:t> </a:t>
            </a:r>
            <a:r>
              <a:rPr lang="en-GB" sz="3200" dirty="0" err="1" smtClean="0"/>
              <a:t>mencapai</a:t>
            </a:r>
            <a:r>
              <a:rPr lang="en-GB" sz="3200" dirty="0" smtClean="0"/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tujuan</a:t>
            </a:r>
            <a:r>
              <a:rPr lang="en-GB" sz="3200" dirty="0" smtClean="0">
                <a:solidFill>
                  <a:srgbClr val="FFFF99"/>
                </a:solidFill>
              </a:rPr>
              <a:t> </a:t>
            </a:r>
            <a:r>
              <a:rPr lang="en-GB" sz="3200" dirty="0" err="1" smtClean="0"/>
              <a:t>organisasi</a:t>
            </a:r>
            <a:r>
              <a:rPr lang="en-GB" sz="3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236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8229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4400" b="1">
                <a:solidFill>
                  <a:srgbClr val="FFCC66"/>
                </a:solidFill>
                <a:latin typeface="Calibri" pitchFamily="34" charset="0"/>
              </a:rPr>
              <a:t>Pengolahan Data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750"/>
              </a:spcBef>
              <a:buClr>
                <a:schemeClr val="tx1"/>
              </a:buClr>
              <a:buSzPct val="100000"/>
              <a:buFont typeface="Arial" charset="0"/>
              <a:buChar char="•"/>
            </a:pPr>
            <a:r>
              <a:rPr lang="en-GB" sz="3000" dirty="0" err="1">
                <a:latin typeface="Calibri" pitchFamily="34" charset="0"/>
              </a:rPr>
              <a:t>Menurut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i="1" dirty="0">
                <a:latin typeface="Calibri" pitchFamily="34" charset="0"/>
              </a:rPr>
              <a:t>George R. Terry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pengolahan</a:t>
            </a:r>
            <a:r>
              <a:rPr lang="en-GB" sz="3000" dirty="0">
                <a:latin typeface="Calibri" pitchFamily="34" charset="0"/>
              </a:rPr>
              <a:t> data </a:t>
            </a:r>
            <a:r>
              <a:rPr lang="en-GB" sz="3000" dirty="0" err="1">
                <a:latin typeface="Calibri" pitchFamily="34" charset="0"/>
              </a:rPr>
              <a:t>adalah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serangkaian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operasi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atas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informasi</a:t>
            </a:r>
            <a:r>
              <a:rPr lang="en-GB" sz="3000" dirty="0">
                <a:latin typeface="Calibri" pitchFamily="34" charset="0"/>
              </a:rPr>
              <a:t> yang </a:t>
            </a:r>
            <a:r>
              <a:rPr lang="en-GB" sz="3000" dirty="0" err="1">
                <a:latin typeface="Calibri" pitchFamily="34" charset="0"/>
              </a:rPr>
              <a:t>direncanakan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guna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mencapai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hasil</a:t>
            </a:r>
            <a:r>
              <a:rPr lang="en-GB" sz="3000" dirty="0">
                <a:latin typeface="Calibri" pitchFamily="34" charset="0"/>
              </a:rPr>
              <a:t> yang </a:t>
            </a:r>
            <a:r>
              <a:rPr lang="en-GB" sz="3000" dirty="0" err="1">
                <a:latin typeface="Calibri" pitchFamily="34" charset="0"/>
              </a:rPr>
              <a:t>diinginkan</a:t>
            </a:r>
            <a:r>
              <a:rPr lang="en-GB" sz="3000" dirty="0">
                <a:latin typeface="Calibri" pitchFamily="34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spcBef>
                <a:spcPts val="750"/>
              </a:spcBef>
              <a:buClr>
                <a:schemeClr val="tx1"/>
              </a:buClr>
              <a:buSzPct val="100000"/>
              <a:buFont typeface="Arial" charset="0"/>
              <a:buChar char="•"/>
            </a:pPr>
            <a:r>
              <a:rPr lang="en-GB" sz="3000" dirty="0" err="1">
                <a:latin typeface="Calibri" pitchFamily="34" charset="0"/>
              </a:rPr>
              <a:t>Jadi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solidFill>
                  <a:srgbClr val="FF0000"/>
                </a:solidFill>
                <a:latin typeface="Calibri" pitchFamily="34" charset="0"/>
              </a:rPr>
              <a:t>Pengolahan</a:t>
            </a:r>
            <a:r>
              <a:rPr lang="en-GB" sz="3000" dirty="0">
                <a:solidFill>
                  <a:srgbClr val="FF0000"/>
                </a:solidFill>
                <a:latin typeface="Calibri" pitchFamily="34" charset="0"/>
              </a:rPr>
              <a:t> Data </a:t>
            </a:r>
            <a:r>
              <a:rPr lang="en-GB" sz="3000" dirty="0" err="1">
                <a:latin typeface="Calibri" pitchFamily="34" charset="0"/>
              </a:rPr>
              <a:t>merupakan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suatu</a:t>
            </a:r>
            <a:r>
              <a:rPr lang="en-GB" sz="3000" dirty="0">
                <a:latin typeface="Calibri" pitchFamily="34" charset="0"/>
              </a:rPr>
              <a:t> proses </a:t>
            </a:r>
            <a:r>
              <a:rPr lang="en-GB" sz="3000" dirty="0" err="1">
                <a:latin typeface="Calibri" pitchFamily="34" charset="0"/>
              </a:rPr>
              <a:t>atau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langkah</a:t>
            </a:r>
            <a:r>
              <a:rPr lang="en-GB" sz="3000" dirty="0">
                <a:latin typeface="Calibri" pitchFamily="34" charset="0"/>
              </a:rPr>
              <a:t> yang </a:t>
            </a:r>
            <a:r>
              <a:rPr lang="en-GB" sz="3000" dirty="0" err="1">
                <a:latin typeface="Calibri" pitchFamily="34" charset="0"/>
              </a:rPr>
              <a:t>dilakukan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dengan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suatu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sarana</a:t>
            </a:r>
            <a:r>
              <a:rPr lang="en-GB" sz="3000" dirty="0">
                <a:latin typeface="Calibri" pitchFamily="34" charset="0"/>
              </a:rPr>
              <a:t> yang </a:t>
            </a:r>
            <a:r>
              <a:rPr lang="en-GB" sz="3000" dirty="0" err="1">
                <a:latin typeface="Calibri" pitchFamily="34" charset="0"/>
              </a:rPr>
              <a:t>memungkinkan</a:t>
            </a:r>
            <a:r>
              <a:rPr lang="en-GB" sz="3000" dirty="0">
                <a:latin typeface="Calibri" pitchFamily="34" charset="0"/>
              </a:rPr>
              <a:t> (manual/</a:t>
            </a:r>
            <a:r>
              <a:rPr lang="en-GB" sz="3000" dirty="0" err="1">
                <a:latin typeface="Calibri" pitchFamily="34" charset="0"/>
              </a:rPr>
              <a:t>komputer</a:t>
            </a:r>
            <a:r>
              <a:rPr lang="en-GB" sz="3000" dirty="0">
                <a:latin typeface="Calibri" pitchFamily="34" charset="0"/>
              </a:rPr>
              <a:t>) </a:t>
            </a:r>
            <a:r>
              <a:rPr lang="en-GB" sz="3000" dirty="0" err="1">
                <a:latin typeface="Calibri" pitchFamily="34" charset="0"/>
              </a:rPr>
              <a:t>untuk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mengubah</a:t>
            </a:r>
            <a:r>
              <a:rPr lang="en-GB" sz="3000" dirty="0">
                <a:latin typeface="Calibri" pitchFamily="34" charset="0"/>
              </a:rPr>
              <a:t> data </a:t>
            </a:r>
            <a:r>
              <a:rPr lang="en-GB" sz="3000" dirty="0" err="1">
                <a:latin typeface="Calibri" pitchFamily="34" charset="0"/>
              </a:rPr>
              <a:t>menjadi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informasi</a:t>
            </a:r>
            <a:r>
              <a:rPr lang="en-GB" sz="3000" dirty="0">
                <a:latin typeface="Calibri" pitchFamily="34" charset="0"/>
              </a:rPr>
              <a:t> agar </a:t>
            </a:r>
            <a:r>
              <a:rPr lang="en-GB" sz="3000" dirty="0" err="1">
                <a:latin typeface="Calibri" pitchFamily="34" charset="0"/>
              </a:rPr>
              <a:t>dapat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digunakan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untuk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tujuan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en-GB" sz="3000" dirty="0" err="1">
                <a:latin typeface="Calibri" pitchFamily="34" charset="0"/>
              </a:rPr>
              <a:t>tertentu</a:t>
            </a:r>
            <a:r>
              <a:rPr lang="en-GB" sz="3000" dirty="0">
                <a:latin typeface="Calibri" pitchFamily="34" charset="0"/>
              </a:rPr>
              <a:t>.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>
                <a:srgbClr val="898989"/>
              </a:buClr>
              <a:buSzPct val="100000"/>
              <a:buFont typeface="Calibri" pitchFamily="34" charset="0"/>
              <a:buNone/>
            </a:pPr>
            <a:fld id="{512E1AE7-1EC1-46FB-A4A3-69F9039DA8BA}" type="slidenum">
              <a:rPr lang="en-GB" sz="1200">
                <a:solidFill>
                  <a:srgbClr val="898989"/>
                </a:solidFill>
                <a:latin typeface="Calibri" pitchFamily="34" charset="0"/>
              </a:rPr>
              <a:pPr algn="r" eaLnBrk="1" hangingPunct="1">
                <a:buClr>
                  <a:srgbClr val="898989"/>
                </a:buClr>
                <a:buSzPct val="100000"/>
                <a:buFont typeface="Calibri" pitchFamily="34" charset="0"/>
                <a:buNone/>
              </a:pPr>
              <a:t>17</a:t>
            </a:fld>
            <a:endParaRPr lang="en-GB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0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4400" b="1" dirty="0">
                <a:solidFill>
                  <a:srgbClr val="FF0000"/>
                </a:solidFill>
                <a:latin typeface="Calibri" pitchFamily="34" charset="0"/>
              </a:rPr>
              <a:t>8 </a:t>
            </a:r>
            <a:r>
              <a:rPr lang="en-GB" sz="4400" b="1" dirty="0" err="1">
                <a:solidFill>
                  <a:srgbClr val="FF0000"/>
                </a:solidFill>
                <a:latin typeface="Calibri" pitchFamily="34" charset="0"/>
              </a:rPr>
              <a:t>Aktifitas</a:t>
            </a:r>
            <a:r>
              <a:rPr lang="en-GB" sz="44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GB" sz="4400" b="1" dirty="0" err="1">
                <a:solidFill>
                  <a:srgbClr val="FF0000"/>
                </a:solidFill>
                <a:latin typeface="Calibri" pitchFamily="34" charset="0"/>
              </a:rPr>
              <a:t>Pengolahan</a:t>
            </a:r>
            <a:r>
              <a:rPr lang="en-GB" sz="4400" b="1" dirty="0">
                <a:solidFill>
                  <a:srgbClr val="FF0000"/>
                </a:solidFill>
                <a:latin typeface="Calibri" pitchFamily="34" charset="0"/>
              </a:rPr>
              <a:t> Data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8001000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517525" indent="-517525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Input (</a:t>
            </a:r>
            <a:r>
              <a:rPr lang="en-GB" sz="2800" dirty="0" err="1">
                <a:solidFill>
                  <a:srgbClr val="00B050"/>
                </a:solidFill>
                <a:latin typeface="Calibri" pitchFamily="34" charset="0"/>
              </a:rPr>
              <a:t>masukan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)</a:t>
            </a:r>
            <a:r>
              <a:rPr lang="ar-SA" sz="2800" dirty="0" smtClean="0">
                <a:solidFill>
                  <a:srgbClr val="00B050"/>
                </a:solidFill>
                <a:latin typeface="Calibri" pitchFamily="34" charset="0"/>
              </a:rPr>
              <a:t>‏</a:t>
            </a:r>
            <a:endParaRPr lang="en-GB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Calibri" pitchFamily="34" charset="0"/>
              </a:rPr>
              <a:t>Calculating 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(</a:t>
            </a:r>
            <a:r>
              <a:rPr lang="en-GB" sz="2800" dirty="0" err="1">
                <a:solidFill>
                  <a:srgbClr val="00B050"/>
                </a:solidFill>
                <a:latin typeface="Calibri" pitchFamily="34" charset="0"/>
              </a:rPr>
              <a:t>menghitung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)</a:t>
            </a:r>
            <a:r>
              <a:rPr lang="ar-SA" sz="2800" dirty="0" smtClean="0">
                <a:solidFill>
                  <a:srgbClr val="00B050"/>
                </a:solidFill>
                <a:latin typeface="Calibri" pitchFamily="34" charset="0"/>
              </a:rPr>
              <a:t>‏</a:t>
            </a:r>
            <a:endParaRPr lang="en-GB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Calibri" pitchFamily="34" charset="0"/>
              </a:rPr>
              <a:t>Comparing 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(</a:t>
            </a:r>
            <a:r>
              <a:rPr lang="en-GB" sz="2800" dirty="0" err="1">
                <a:solidFill>
                  <a:srgbClr val="00B050"/>
                </a:solidFill>
                <a:latin typeface="Calibri" pitchFamily="34" charset="0"/>
              </a:rPr>
              <a:t>membandingkan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)</a:t>
            </a:r>
            <a:r>
              <a:rPr lang="ar-SA" sz="2800" dirty="0" smtClean="0">
                <a:solidFill>
                  <a:srgbClr val="00B050"/>
                </a:solidFill>
                <a:latin typeface="Calibri" pitchFamily="34" charset="0"/>
              </a:rPr>
              <a:t>‏</a:t>
            </a:r>
            <a:endParaRPr lang="en-GB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Calibri" pitchFamily="34" charset="0"/>
              </a:rPr>
              <a:t>Sorting 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(</a:t>
            </a:r>
            <a:r>
              <a:rPr lang="en-GB" sz="2800" dirty="0" err="1">
                <a:solidFill>
                  <a:srgbClr val="00B050"/>
                </a:solidFill>
                <a:latin typeface="Calibri" pitchFamily="34" charset="0"/>
              </a:rPr>
              <a:t>menyortir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)</a:t>
            </a:r>
            <a:r>
              <a:rPr lang="ar-SA" sz="2800" dirty="0" smtClean="0">
                <a:solidFill>
                  <a:srgbClr val="00B050"/>
                </a:solidFill>
                <a:latin typeface="Calibri" pitchFamily="34" charset="0"/>
              </a:rPr>
              <a:t>‏</a:t>
            </a:r>
            <a:endParaRPr lang="en-GB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Calibri" pitchFamily="34" charset="0"/>
              </a:rPr>
              <a:t>Output  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(</a:t>
            </a:r>
            <a:r>
              <a:rPr lang="en-GB" sz="2800" dirty="0" err="1">
                <a:solidFill>
                  <a:srgbClr val="00B050"/>
                </a:solidFill>
                <a:latin typeface="Calibri" pitchFamily="34" charset="0"/>
              </a:rPr>
              <a:t>keluaran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)</a:t>
            </a:r>
            <a:r>
              <a:rPr lang="ar-SA" sz="2800" dirty="0" smtClean="0">
                <a:solidFill>
                  <a:srgbClr val="00B050"/>
                </a:solidFill>
                <a:latin typeface="Calibri" pitchFamily="34" charset="0"/>
              </a:rPr>
              <a:t>‏</a:t>
            </a:r>
            <a:endParaRPr lang="en-GB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Calibri" pitchFamily="34" charset="0"/>
              </a:rPr>
              <a:t>Storing 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(</a:t>
            </a:r>
            <a:r>
              <a:rPr lang="en-GB" sz="2800" dirty="0" err="1">
                <a:solidFill>
                  <a:srgbClr val="00B050"/>
                </a:solidFill>
                <a:latin typeface="Calibri" pitchFamily="34" charset="0"/>
              </a:rPr>
              <a:t>menyimpan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)</a:t>
            </a:r>
            <a:r>
              <a:rPr lang="ar-SA" sz="2800" dirty="0" smtClean="0">
                <a:solidFill>
                  <a:srgbClr val="00B050"/>
                </a:solidFill>
                <a:latin typeface="Calibri" pitchFamily="34" charset="0"/>
              </a:rPr>
              <a:t>‏</a:t>
            </a:r>
            <a:endParaRPr lang="en-GB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Calibri" pitchFamily="34" charset="0"/>
              </a:rPr>
              <a:t>Reading 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(</a:t>
            </a:r>
            <a:r>
              <a:rPr lang="en-GB" sz="2800" dirty="0" err="1">
                <a:solidFill>
                  <a:srgbClr val="00B050"/>
                </a:solidFill>
                <a:latin typeface="Calibri" pitchFamily="34" charset="0"/>
              </a:rPr>
              <a:t>membaca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)</a:t>
            </a:r>
            <a:r>
              <a:rPr lang="ar-SA" sz="2800" dirty="0" smtClean="0">
                <a:solidFill>
                  <a:srgbClr val="00B050"/>
                </a:solidFill>
                <a:latin typeface="Calibri" pitchFamily="34" charset="0"/>
              </a:rPr>
              <a:t>‏</a:t>
            </a:r>
            <a:endParaRPr lang="en-GB" sz="2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n-GB" sz="2800" dirty="0" err="1" smtClean="0">
                <a:solidFill>
                  <a:srgbClr val="00B050"/>
                </a:solidFill>
                <a:latin typeface="Calibri" pitchFamily="34" charset="0"/>
              </a:rPr>
              <a:t>Transmiting</a:t>
            </a:r>
            <a:r>
              <a:rPr lang="en-GB" sz="2800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(</a:t>
            </a:r>
            <a:r>
              <a:rPr lang="en-GB" sz="2800" dirty="0" err="1">
                <a:solidFill>
                  <a:srgbClr val="00B050"/>
                </a:solidFill>
                <a:latin typeface="Calibri" pitchFamily="34" charset="0"/>
              </a:rPr>
              <a:t>memindahkan</a:t>
            </a:r>
            <a:r>
              <a:rPr lang="en-GB" sz="2800" dirty="0">
                <a:solidFill>
                  <a:srgbClr val="00B050"/>
                </a:solidFill>
                <a:latin typeface="Calibri" pitchFamily="34" charset="0"/>
              </a:rPr>
              <a:t>)</a:t>
            </a:r>
            <a:r>
              <a:rPr lang="ar-SA" sz="2800" dirty="0">
                <a:solidFill>
                  <a:srgbClr val="00B050"/>
                </a:solidFill>
                <a:latin typeface="Calibri" pitchFamily="34" charset="0"/>
              </a:rPr>
              <a:t>‏</a:t>
            </a:r>
            <a:endParaRPr lang="en-GB" sz="2800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>
                <a:srgbClr val="898989"/>
              </a:buClr>
              <a:buSzPct val="100000"/>
              <a:buFont typeface="Calibri" pitchFamily="34" charset="0"/>
              <a:buNone/>
            </a:pPr>
            <a:fld id="{57FE865C-F9A8-4AD9-B0F0-9FBE29B1009F}" type="slidenum">
              <a:rPr lang="en-GB" sz="1200">
                <a:solidFill>
                  <a:srgbClr val="898989"/>
                </a:solidFill>
                <a:latin typeface="Calibri" pitchFamily="34" charset="0"/>
              </a:rPr>
              <a:pPr algn="r" eaLnBrk="1" hangingPunct="1">
                <a:buClr>
                  <a:srgbClr val="898989"/>
                </a:buClr>
                <a:buSzPct val="100000"/>
                <a:buFont typeface="Calibri" pitchFamily="34" charset="0"/>
                <a:buNone/>
              </a:pPr>
              <a:t>18</a:t>
            </a:fld>
            <a:endParaRPr lang="en-GB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667000"/>
            <a:ext cx="264318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84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4400" b="1">
                <a:solidFill>
                  <a:srgbClr val="FFCC66"/>
                </a:solidFill>
                <a:latin typeface="Calibri" pitchFamily="34" charset="0"/>
              </a:rPr>
              <a:t>8 Aktifitas Pengolahan Data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8001000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517525" indent="-517525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800">
                <a:solidFill>
                  <a:schemeClr val="tx2"/>
                </a:solidFill>
                <a:latin typeface="Calibri" pitchFamily="34" charset="0"/>
              </a:rPr>
              <a:t>Input (masukan)</a:t>
            </a:r>
            <a:r>
              <a:rPr lang="ar-SA" sz="2800">
                <a:solidFill>
                  <a:schemeClr val="tx2"/>
                </a:solidFill>
                <a:latin typeface="Calibri" pitchFamily="34" charset="0"/>
              </a:rPr>
              <a:t>‏</a:t>
            </a:r>
            <a:endParaRPr lang="en-GB" sz="280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800">
                <a:solidFill>
                  <a:schemeClr val="tx2"/>
                </a:solidFill>
                <a:latin typeface="Calibri" pitchFamily="34" charset="0"/>
              </a:rPr>
              <a:t>Calculating (menghitung)</a:t>
            </a:r>
            <a:r>
              <a:rPr lang="ar-SA" sz="2800">
                <a:solidFill>
                  <a:schemeClr val="tx2"/>
                </a:solidFill>
                <a:latin typeface="Calibri" pitchFamily="34" charset="0"/>
              </a:rPr>
              <a:t>‏</a:t>
            </a:r>
            <a:endParaRPr lang="en-GB" sz="280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800">
                <a:solidFill>
                  <a:schemeClr val="tx2"/>
                </a:solidFill>
                <a:latin typeface="Calibri" pitchFamily="34" charset="0"/>
              </a:rPr>
              <a:t>Comparing (membandingkan)</a:t>
            </a:r>
            <a:r>
              <a:rPr lang="ar-SA" sz="2800">
                <a:solidFill>
                  <a:schemeClr val="tx2"/>
                </a:solidFill>
                <a:latin typeface="Calibri" pitchFamily="34" charset="0"/>
              </a:rPr>
              <a:t>‏</a:t>
            </a:r>
            <a:endParaRPr lang="en-GB" sz="280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800">
                <a:solidFill>
                  <a:schemeClr val="tx2"/>
                </a:solidFill>
                <a:latin typeface="Calibri" pitchFamily="34" charset="0"/>
              </a:rPr>
              <a:t>Sorting (menyortir)</a:t>
            </a:r>
            <a:r>
              <a:rPr lang="ar-SA" sz="2800">
                <a:solidFill>
                  <a:schemeClr val="tx2"/>
                </a:solidFill>
                <a:latin typeface="Calibri" pitchFamily="34" charset="0"/>
              </a:rPr>
              <a:t>‏</a:t>
            </a:r>
            <a:endParaRPr lang="en-GB" sz="280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800">
                <a:solidFill>
                  <a:schemeClr val="tx2"/>
                </a:solidFill>
                <a:latin typeface="Calibri" pitchFamily="34" charset="0"/>
              </a:rPr>
              <a:t>Output  (keluaran)</a:t>
            </a:r>
            <a:r>
              <a:rPr lang="ar-SA" sz="2800">
                <a:solidFill>
                  <a:schemeClr val="tx2"/>
                </a:solidFill>
                <a:latin typeface="Calibri" pitchFamily="34" charset="0"/>
              </a:rPr>
              <a:t>‏</a:t>
            </a:r>
            <a:endParaRPr lang="en-GB" sz="280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800">
                <a:solidFill>
                  <a:schemeClr val="tx2"/>
                </a:solidFill>
                <a:latin typeface="Calibri" pitchFamily="34" charset="0"/>
              </a:rPr>
              <a:t>Storing (menyimpan)</a:t>
            </a:r>
            <a:r>
              <a:rPr lang="ar-SA" sz="2800">
                <a:solidFill>
                  <a:schemeClr val="tx2"/>
                </a:solidFill>
                <a:latin typeface="Calibri" pitchFamily="34" charset="0"/>
              </a:rPr>
              <a:t>‏</a:t>
            </a:r>
            <a:endParaRPr lang="en-GB" sz="280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800">
                <a:solidFill>
                  <a:schemeClr val="tx2"/>
                </a:solidFill>
                <a:latin typeface="Calibri" pitchFamily="34" charset="0"/>
              </a:rPr>
              <a:t>Reading (membaca)</a:t>
            </a:r>
            <a:r>
              <a:rPr lang="ar-SA" sz="2800">
                <a:solidFill>
                  <a:schemeClr val="tx2"/>
                </a:solidFill>
                <a:latin typeface="Calibri" pitchFamily="34" charset="0"/>
              </a:rPr>
              <a:t>‏</a:t>
            </a:r>
            <a:endParaRPr lang="en-GB" sz="280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800">
                <a:solidFill>
                  <a:schemeClr val="tx2"/>
                </a:solidFill>
                <a:latin typeface="Calibri" pitchFamily="34" charset="0"/>
              </a:rPr>
              <a:t>Transmiting (memindahkan</a:t>
            </a:r>
            <a:r>
              <a:rPr lang="en-GB" sz="2800">
                <a:solidFill>
                  <a:srgbClr val="000000"/>
                </a:solidFill>
                <a:latin typeface="Calibri" pitchFamily="34" charset="0"/>
              </a:rPr>
              <a:t>)</a:t>
            </a:r>
            <a:r>
              <a:rPr lang="ar-SA" sz="2800">
                <a:solidFill>
                  <a:srgbClr val="000000"/>
                </a:solidFill>
                <a:latin typeface="Calibri" pitchFamily="34" charset="0"/>
              </a:rPr>
              <a:t>‏</a:t>
            </a:r>
            <a:endParaRPr lang="en-GB" sz="2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>
                <a:srgbClr val="898989"/>
              </a:buClr>
              <a:buSzPct val="100000"/>
              <a:buFont typeface="Calibri" pitchFamily="34" charset="0"/>
              <a:buNone/>
            </a:pPr>
            <a:fld id="{57FE865C-F9A8-4AD9-B0F0-9FBE29B1009F}" type="slidenum">
              <a:rPr lang="en-GB" sz="1200">
                <a:solidFill>
                  <a:srgbClr val="898989"/>
                </a:solidFill>
                <a:latin typeface="Calibri" pitchFamily="34" charset="0"/>
              </a:rPr>
              <a:pPr algn="r" eaLnBrk="1" hangingPunct="1">
                <a:buClr>
                  <a:srgbClr val="898989"/>
                </a:buClr>
                <a:buSzPct val="100000"/>
                <a:buFont typeface="Calibri" pitchFamily="34" charset="0"/>
                <a:buNone/>
              </a:pPr>
              <a:t>19</a:t>
            </a:fld>
            <a:endParaRPr lang="en-GB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667000"/>
            <a:ext cx="264318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84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Pemamfaatan</a:t>
            </a:r>
            <a:r>
              <a:rPr lang="en-US" sz="4000" dirty="0" smtClean="0"/>
              <a:t> </a:t>
            </a:r>
            <a:r>
              <a:rPr lang="en-US" sz="4000" dirty="0" err="1" smtClean="0"/>
              <a:t>komputer</a:t>
            </a:r>
            <a:r>
              <a:rPr lang="en-US" sz="4000" dirty="0" smtClean="0"/>
              <a:t> :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000" dirty="0" err="1" smtClean="0"/>
              <a:t>Komputer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pendidikan</a:t>
            </a:r>
            <a:r>
              <a:rPr lang="en-US" sz="4000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000" dirty="0" err="1" smtClean="0"/>
              <a:t>Komputer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dunia</a:t>
            </a:r>
            <a:r>
              <a:rPr lang="en-US" sz="4000" dirty="0" smtClean="0"/>
              <a:t> </a:t>
            </a:r>
            <a:r>
              <a:rPr lang="en-US" sz="4000" dirty="0" err="1" smtClean="0"/>
              <a:t>usaha</a:t>
            </a:r>
            <a:r>
              <a:rPr lang="en-US" sz="4000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000" dirty="0" err="1" smtClean="0"/>
              <a:t>Komputer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pemerintahan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6672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807720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4000" b="1">
                <a:solidFill>
                  <a:srgbClr val="FFCC66"/>
                </a:solidFill>
                <a:latin typeface="Calibri" pitchFamily="34" charset="0"/>
              </a:rPr>
              <a:t>Model Sistem Pengolahan Data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8229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900"/>
              </a:spcBef>
              <a:buClr>
                <a:srgbClr val="FFFF99"/>
              </a:buClr>
              <a:buSzPct val="100000"/>
              <a:buFont typeface="Arial" charset="0"/>
              <a:buChar char="•"/>
            </a:pPr>
            <a:r>
              <a:rPr lang="en-GB" sz="3600">
                <a:latin typeface="Calibri" pitchFamily="34" charset="0"/>
              </a:rPr>
              <a:t>Sistem Terbuka</a:t>
            </a:r>
          </a:p>
          <a:p>
            <a:pPr lvl="1" eaLnBrk="1" hangingPunct="1">
              <a:spcBef>
                <a:spcPts val="600"/>
              </a:spcBef>
              <a:buClr>
                <a:srgbClr val="FFFF99"/>
              </a:buClr>
              <a:buSzPct val="100000"/>
              <a:buFont typeface="Arial" charset="0"/>
              <a:buNone/>
            </a:pPr>
            <a:r>
              <a:rPr lang="en-GB" sz="2800">
                <a:latin typeface="Calibri" pitchFamily="34" charset="0"/>
              </a:rPr>
              <a:t>Proses pengolahan data dilakukan dengan sistem terbuka tanpa feedback (umpan balik) sehingga kualitas hasil tidak dapat diukur/dikontrol dan jika terjadi kegagalan resikonya fatal.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>
                <a:srgbClr val="898989"/>
              </a:buClr>
              <a:buSzPct val="100000"/>
              <a:buFont typeface="Calibri" pitchFamily="34" charset="0"/>
              <a:buNone/>
            </a:pPr>
            <a:fld id="{773EEDD6-3946-4755-90C9-181C64FE36FC}" type="slidenum">
              <a:rPr lang="en-GB" sz="1200">
                <a:solidFill>
                  <a:srgbClr val="898989"/>
                </a:solidFill>
                <a:latin typeface="Calibri" pitchFamily="34" charset="0"/>
              </a:rPr>
              <a:pPr algn="r" eaLnBrk="1" hangingPunct="1">
                <a:buClr>
                  <a:srgbClr val="898989"/>
                </a:buClr>
                <a:buSzPct val="100000"/>
                <a:buFont typeface="Calibri" pitchFamily="34" charset="0"/>
                <a:buNone/>
              </a:pPr>
              <a:t>20</a:t>
            </a:fld>
            <a:endParaRPr lang="en-GB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24400"/>
            <a:ext cx="7848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40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27138"/>
            <a:ext cx="8229600" cy="5621337"/>
          </a:xfrm>
        </p:spPr>
        <p:txBody>
          <a:bodyPr lIns="90000" tIns="46800" rIns="90000" bIns="46800" anchor="t"/>
          <a:lstStyle/>
          <a:p>
            <a:pPr marL="457200" indent="-457200" eaLnBrk="1" hangingPunct="1">
              <a:spcBef>
                <a:spcPts val="900"/>
              </a:spcBef>
              <a:buClr>
                <a:schemeClr val="tx1"/>
              </a:buClr>
              <a:buFontTx/>
              <a:buChar char="•"/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err="1" smtClean="0"/>
              <a:t>Sistem</a:t>
            </a:r>
            <a:r>
              <a:rPr lang="en-GB" sz="2800" dirty="0" smtClean="0"/>
              <a:t> </a:t>
            </a:r>
            <a:r>
              <a:rPr lang="en-GB" sz="2800" dirty="0" err="1" smtClean="0"/>
              <a:t>Lingkaran</a:t>
            </a:r>
            <a:r>
              <a:rPr lang="en-GB" sz="2800" dirty="0" smtClean="0"/>
              <a:t> </a:t>
            </a:r>
            <a:r>
              <a:rPr lang="en-GB" sz="2800" dirty="0" err="1" smtClean="0"/>
              <a:t>Tertutup</a:t>
            </a:r>
            <a:endParaRPr lang="en-GB" sz="2800" dirty="0" smtClean="0"/>
          </a:p>
          <a:p>
            <a:pPr marL="579438" lvl="1" indent="-7938" eaLnBrk="1" hangingPunct="1">
              <a:spcBef>
                <a:spcPts val="700"/>
              </a:spcBef>
              <a:buClr>
                <a:schemeClr val="tx1"/>
              </a:buClr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/>
              <a:t>Proses </a:t>
            </a:r>
            <a:r>
              <a:rPr lang="en-GB" sz="2400" dirty="0" err="1" smtClean="0"/>
              <a:t>pengolahan</a:t>
            </a:r>
            <a:r>
              <a:rPr lang="en-GB" sz="2400" dirty="0" smtClean="0"/>
              <a:t> data </a:t>
            </a:r>
            <a:r>
              <a:rPr lang="en-GB" sz="2400" dirty="0" err="1" smtClean="0"/>
              <a:t>memanfaatkan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FF99"/>
                </a:solidFill>
              </a:rPr>
              <a:t>feedback</a:t>
            </a:r>
            <a:r>
              <a:rPr lang="en-GB" sz="2400" dirty="0" smtClean="0"/>
              <a:t> (</a:t>
            </a:r>
            <a:r>
              <a:rPr lang="en-GB" sz="2400" dirty="0" err="1" smtClean="0"/>
              <a:t>umpan</a:t>
            </a:r>
            <a:r>
              <a:rPr lang="en-GB" sz="2400" dirty="0" smtClean="0"/>
              <a:t> </a:t>
            </a:r>
            <a:r>
              <a:rPr lang="en-GB" sz="2400" dirty="0" err="1" smtClean="0"/>
              <a:t>balik</a:t>
            </a:r>
            <a:r>
              <a:rPr lang="en-GB" sz="2400" dirty="0" smtClean="0"/>
              <a:t>)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pengendalian</a:t>
            </a:r>
            <a:r>
              <a:rPr lang="en-GB" sz="2400" dirty="0" smtClean="0"/>
              <a:t> proses </a:t>
            </a:r>
            <a:r>
              <a:rPr lang="en-GB" sz="2400" dirty="0" err="1" smtClean="0"/>
              <a:t>sehingga</a:t>
            </a:r>
            <a:r>
              <a:rPr lang="en-GB" sz="2400" dirty="0" smtClean="0"/>
              <a:t> </a:t>
            </a:r>
            <a:r>
              <a:rPr lang="en-GB" sz="2400" dirty="0" err="1" smtClean="0"/>
              <a:t>kualitas</a:t>
            </a:r>
            <a:r>
              <a:rPr lang="en-GB" sz="2400" dirty="0" smtClean="0"/>
              <a:t> output </a:t>
            </a:r>
            <a:r>
              <a:rPr lang="en-GB" sz="2400" dirty="0" err="1" smtClean="0"/>
              <a:t>dapat</a:t>
            </a:r>
            <a:r>
              <a:rPr lang="en-GB" sz="2400" dirty="0" smtClean="0"/>
              <a:t> </a:t>
            </a:r>
            <a:r>
              <a:rPr lang="en-GB" sz="2400" dirty="0" err="1" smtClean="0"/>
              <a:t>diukur</a:t>
            </a:r>
            <a:r>
              <a:rPr lang="en-GB" sz="2400" dirty="0" smtClean="0"/>
              <a:t> </a:t>
            </a:r>
            <a:r>
              <a:rPr lang="en-GB" sz="2400" dirty="0" err="1" smtClean="0"/>
              <a:t>setiap</a:t>
            </a:r>
            <a:r>
              <a:rPr lang="en-GB" sz="2400" dirty="0" smtClean="0"/>
              <a:t> </a:t>
            </a:r>
            <a:r>
              <a:rPr lang="en-GB" sz="2400" dirty="0" err="1" smtClean="0"/>
              <a:t>saat</a:t>
            </a:r>
            <a:r>
              <a:rPr lang="en-GB" sz="2400" dirty="0" smtClean="0"/>
              <a:t> </a:t>
            </a:r>
            <a:r>
              <a:rPr lang="en-GB" sz="2400" dirty="0" err="1" smtClean="0"/>
              <a:t>akibatnya</a:t>
            </a:r>
            <a:r>
              <a:rPr lang="en-GB" sz="2400" dirty="0" smtClean="0"/>
              <a:t> </a:t>
            </a:r>
            <a:r>
              <a:rPr lang="en-GB" sz="2400" dirty="0" err="1" smtClean="0"/>
              <a:t>resiko</a:t>
            </a:r>
            <a:r>
              <a:rPr lang="en-GB" sz="2400" dirty="0" smtClean="0"/>
              <a:t> </a:t>
            </a:r>
            <a:r>
              <a:rPr lang="en-GB" sz="2400" dirty="0" err="1" smtClean="0"/>
              <a:t>kegagalan</a:t>
            </a:r>
            <a:r>
              <a:rPr lang="en-GB" sz="2400" dirty="0" smtClean="0"/>
              <a:t> </a:t>
            </a:r>
            <a:r>
              <a:rPr lang="en-GB" sz="2400" dirty="0" err="1" smtClean="0"/>
              <a:t>rendah</a:t>
            </a:r>
            <a:r>
              <a:rPr lang="en-GB" sz="2400" dirty="0" smtClean="0"/>
              <a:t>. </a:t>
            </a:r>
            <a:r>
              <a:rPr lang="en-GB" sz="2400" dirty="0" err="1" smtClean="0"/>
              <a:t>Umpan</a:t>
            </a:r>
            <a:r>
              <a:rPr lang="en-GB" sz="2400" dirty="0" smtClean="0"/>
              <a:t> </a:t>
            </a:r>
            <a:r>
              <a:rPr lang="en-GB" sz="2400" dirty="0" err="1" smtClean="0"/>
              <a:t>balik</a:t>
            </a:r>
            <a:r>
              <a:rPr lang="en-GB" sz="2400" dirty="0" smtClean="0"/>
              <a:t> yang </a:t>
            </a:r>
            <a:r>
              <a:rPr lang="en-GB" sz="2400" dirty="0" err="1" smtClean="0"/>
              <a:t>baik</a:t>
            </a:r>
            <a:r>
              <a:rPr lang="en-GB" sz="2400" dirty="0" smtClean="0"/>
              <a:t> </a:t>
            </a:r>
            <a:r>
              <a:rPr lang="en-GB" sz="2400" dirty="0" err="1" smtClean="0"/>
              <a:t>memiliki</a:t>
            </a:r>
            <a:r>
              <a:rPr lang="en-GB" sz="2400" dirty="0" smtClean="0"/>
              <a:t> </a:t>
            </a:r>
            <a:r>
              <a:rPr lang="en-GB" sz="2400" dirty="0" err="1" smtClean="0"/>
              <a:t>dmensi-dimensi</a:t>
            </a:r>
            <a:r>
              <a:rPr lang="en-GB" sz="2400" dirty="0" smtClean="0"/>
              <a:t> </a:t>
            </a:r>
            <a:r>
              <a:rPr lang="en-GB" sz="2400" dirty="0" err="1" smtClean="0"/>
              <a:t>sebagai</a:t>
            </a:r>
            <a:r>
              <a:rPr lang="en-GB" sz="2400" dirty="0" smtClean="0"/>
              <a:t> </a:t>
            </a:r>
            <a:r>
              <a:rPr lang="en-GB" sz="2400" dirty="0" err="1" smtClean="0"/>
              <a:t>berikut</a:t>
            </a:r>
            <a:r>
              <a:rPr lang="en-GB" sz="2400" dirty="0" smtClean="0"/>
              <a:t>: </a:t>
            </a:r>
            <a:r>
              <a:rPr lang="en-GB" sz="2400" dirty="0" err="1" smtClean="0">
                <a:solidFill>
                  <a:srgbClr val="FFFF99"/>
                </a:solidFill>
              </a:rPr>
              <a:t>Relevansi</a:t>
            </a:r>
            <a:r>
              <a:rPr lang="en-GB" sz="2400" dirty="0" smtClean="0">
                <a:solidFill>
                  <a:srgbClr val="FFFF99"/>
                </a:solidFill>
              </a:rPr>
              <a:t>, </a:t>
            </a:r>
            <a:r>
              <a:rPr lang="en-GB" sz="2400" dirty="0" err="1" smtClean="0">
                <a:solidFill>
                  <a:srgbClr val="FFFF99"/>
                </a:solidFill>
              </a:rPr>
              <a:t>Akurasi</a:t>
            </a:r>
            <a:r>
              <a:rPr lang="en-GB" sz="2400" dirty="0" smtClean="0">
                <a:solidFill>
                  <a:srgbClr val="FFFF99"/>
                </a:solidFill>
              </a:rPr>
              <a:t>, </a:t>
            </a:r>
            <a:r>
              <a:rPr lang="en-GB" sz="2400" dirty="0" err="1" smtClean="0">
                <a:solidFill>
                  <a:srgbClr val="FFFF99"/>
                </a:solidFill>
              </a:rPr>
              <a:t>Ketepatan</a:t>
            </a:r>
            <a:r>
              <a:rPr lang="en-GB" sz="2400" dirty="0" smtClean="0">
                <a:solidFill>
                  <a:srgbClr val="FFFF99"/>
                </a:solidFill>
              </a:rPr>
              <a:t> </a:t>
            </a:r>
            <a:r>
              <a:rPr lang="en-GB" sz="2400" dirty="0" err="1" smtClean="0">
                <a:solidFill>
                  <a:srgbClr val="FFFF99"/>
                </a:solidFill>
              </a:rPr>
              <a:t>Waktu</a:t>
            </a:r>
            <a:r>
              <a:rPr lang="en-GB" sz="2400" dirty="0" smtClean="0">
                <a:solidFill>
                  <a:srgbClr val="FFFF99"/>
                </a:solidFill>
              </a:rPr>
              <a:t>, </a:t>
            </a:r>
            <a:r>
              <a:rPr lang="en-GB" sz="2400" dirty="0" err="1" smtClean="0">
                <a:solidFill>
                  <a:srgbClr val="FFFF99"/>
                </a:solidFill>
              </a:rPr>
              <a:t>Kelengkapan</a:t>
            </a:r>
            <a:endParaRPr lang="en-GB" sz="2400" dirty="0" smtClean="0">
              <a:solidFill>
                <a:srgbClr val="FFFF99"/>
              </a:solidFill>
            </a:endParaRPr>
          </a:p>
          <a:p>
            <a:pPr marL="579438" lvl="1" indent="-7938" eaLnBrk="1" hangingPunct="1">
              <a:spcBef>
                <a:spcPts val="700"/>
              </a:spcBef>
              <a:buClr>
                <a:schemeClr val="tx1"/>
              </a:buClr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400" dirty="0" smtClean="0">
              <a:solidFill>
                <a:srgbClr val="FFFF99"/>
              </a:solidFill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57200" y="254000"/>
            <a:ext cx="853440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4000" b="1">
                <a:solidFill>
                  <a:srgbClr val="FFCC66"/>
                </a:solidFill>
                <a:latin typeface="Calibri" pitchFamily="34" charset="0"/>
              </a:rPr>
              <a:t>Model Sistem Pengolahan Data (2)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19600"/>
            <a:ext cx="48006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717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4400" b="1">
                <a:solidFill>
                  <a:srgbClr val="FFCC66"/>
                </a:solidFill>
                <a:latin typeface="Calibri" pitchFamily="34" charset="0"/>
              </a:rPr>
              <a:t>Fungsi Informasi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153400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8038" indent="-350838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2600" dirty="0" err="1"/>
              <a:t>Informasi</a:t>
            </a:r>
            <a:r>
              <a:rPr lang="en-GB" sz="2600" dirty="0"/>
              <a:t> </a:t>
            </a:r>
            <a:r>
              <a:rPr lang="en-GB" sz="2600" dirty="0" err="1"/>
              <a:t>adalah</a:t>
            </a:r>
            <a:r>
              <a:rPr lang="en-GB" sz="2600" dirty="0"/>
              <a:t> </a:t>
            </a:r>
            <a:r>
              <a:rPr lang="en-GB" sz="2600" dirty="0" err="1"/>
              <a:t>bahan</a:t>
            </a:r>
            <a:r>
              <a:rPr lang="en-GB" sz="2600" dirty="0"/>
              <a:t> </a:t>
            </a:r>
            <a:r>
              <a:rPr lang="en-GB" sz="2600" dirty="0" err="1"/>
              <a:t>bagi</a:t>
            </a:r>
            <a:r>
              <a:rPr lang="en-GB" sz="2600" dirty="0"/>
              <a:t> </a:t>
            </a:r>
            <a:r>
              <a:rPr lang="en-GB" sz="2600" dirty="0" err="1"/>
              <a:t>pengambilan</a:t>
            </a:r>
            <a:r>
              <a:rPr lang="en-GB" sz="2600" dirty="0"/>
              <a:t> </a:t>
            </a:r>
            <a:r>
              <a:rPr lang="en-GB" sz="2600" dirty="0" err="1"/>
              <a:t>keputusan</a:t>
            </a:r>
            <a:r>
              <a:rPr lang="en-GB" sz="2600" dirty="0"/>
              <a:t> yang </a:t>
            </a:r>
            <a:r>
              <a:rPr lang="en-GB" sz="2600" dirty="0" err="1"/>
              <a:t>berfungsi</a:t>
            </a:r>
            <a:r>
              <a:rPr lang="en-GB" sz="2600" dirty="0"/>
              <a:t> </a:t>
            </a:r>
            <a:r>
              <a:rPr lang="en-GB" sz="2600" dirty="0" err="1"/>
              <a:t>untuk</a:t>
            </a:r>
            <a:r>
              <a:rPr lang="en-GB" sz="2600" dirty="0"/>
              <a:t>: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2400" dirty="0" err="1">
                <a:solidFill>
                  <a:srgbClr val="FF0000"/>
                </a:solidFill>
              </a:rPr>
              <a:t>Menambah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>
                <a:solidFill>
                  <a:srgbClr val="FF0000"/>
                </a:solidFill>
              </a:rPr>
              <a:t>pengetahuan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/>
              <a:t>pemakai</a:t>
            </a:r>
            <a:r>
              <a:rPr lang="en-GB" sz="2400" dirty="0"/>
              <a:t> </a:t>
            </a:r>
            <a:r>
              <a:rPr lang="en-GB" sz="2400" dirty="0" err="1"/>
              <a:t>informasi</a:t>
            </a:r>
            <a:endParaRPr lang="en-GB" sz="2400" dirty="0"/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2400" dirty="0" err="1">
                <a:solidFill>
                  <a:srgbClr val="FF0000"/>
                </a:solidFill>
              </a:rPr>
              <a:t>Mengurangi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>
                <a:solidFill>
                  <a:srgbClr val="FF0000"/>
                </a:solidFill>
              </a:rPr>
              <a:t>ketidakpastian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/>
              <a:t>pemakai</a:t>
            </a:r>
            <a:r>
              <a:rPr lang="en-GB" sz="2400" dirty="0"/>
              <a:t> </a:t>
            </a:r>
            <a:r>
              <a:rPr lang="en-GB" sz="2400" dirty="0" err="1"/>
              <a:t>informasi</a:t>
            </a:r>
            <a:r>
              <a:rPr lang="en-GB" sz="2400" dirty="0"/>
              <a:t> </a:t>
            </a:r>
            <a:r>
              <a:rPr lang="en-GB" sz="2400" dirty="0" err="1"/>
              <a:t>karena</a:t>
            </a:r>
            <a:r>
              <a:rPr lang="en-GB" sz="2400" dirty="0"/>
              <a:t> 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memberikan</a:t>
            </a:r>
            <a:r>
              <a:rPr lang="en-GB" sz="2400" dirty="0"/>
              <a:t> </a:t>
            </a:r>
            <a:r>
              <a:rPr lang="en-GB" sz="2400" dirty="0" err="1"/>
              <a:t>gambaran</a:t>
            </a:r>
            <a:r>
              <a:rPr lang="en-GB" sz="2400" dirty="0"/>
              <a:t> </a:t>
            </a:r>
            <a:r>
              <a:rPr lang="en-GB" sz="2400" dirty="0" err="1"/>
              <a:t>tentang</a:t>
            </a:r>
            <a:r>
              <a:rPr lang="en-GB" sz="2400" dirty="0"/>
              <a:t> </a:t>
            </a:r>
            <a:r>
              <a:rPr lang="en-GB" sz="2400" dirty="0" err="1"/>
              <a:t>suatu</a:t>
            </a:r>
            <a:r>
              <a:rPr lang="en-GB" sz="2400" dirty="0"/>
              <a:t> </a:t>
            </a:r>
            <a:r>
              <a:rPr lang="en-GB" sz="2400" dirty="0" err="1"/>
              <a:t>permasalahan</a:t>
            </a:r>
            <a:r>
              <a:rPr lang="en-GB" sz="2400" dirty="0"/>
              <a:t> </a:t>
            </a:r>
            <a:r>
              <a:rPr lang="en-GB" sz="2400" dirty="0" err="1"/>
              <a:t>sehingga</a:t>
            </a:r>
            <a:r>
              <a:rPr lang="en-GB" sz="2400" dirty="0"/>
              <a:t> </a:t>
            </a:r>
            <a:r>
              <a:rPr lang="en-GB" sz="2400" dirty="0" err="1"/>
              <a:t>pengambil</a:t>
            </a:r>
            <a:r>
              <a:rPr lang="en-GB" sz="2400" dirty="0"/>
              <a:t> </a:t>
            </a:r>
            <a:r>
              <a:rPr lang="en-GB" sz="2400" dirty="0" err="1"/>
              <a:t>keputusan</a:t>
            </a:r>
            <a:r>
              <a:rPr lang="en-GB" sz="2400" dirty="0"/>
              <a:t>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menentukan</a:t>
            </a:r>
            <a:r>
              <a:rPr lang="en-GB" sz="2400" dirty="0"/>
              <a:t> </a:t>
            </a:r>
            <a:r>
              <a:rPr lang="en-GB" sz="2400" dirty="0" err="1"/>
              <a:t>keputusan</a:t>
            </a:r>
            <a:r>
              <a:rPr lang="en-GB" sz="2400" dirty="0"/>
              <a:t> </a:t>
            </a:r>
            <a:r>
              <a:rPr lang="en-GB" sz="2400" dirty="0" err="1"/>
              <a:t>secara</a:t>
            </a:r>
            <a:r>
              <a:rPr lang="en-GB" sz="2400" dirty="0"/>
              <a:t> </a:t>
            </a:r>
            <a:r>
              <a:rPr lang="en-GB" sz="2400" dirty="0" err="1"/>
              <a:t>lebih</a:t>
            </a:r>
            <a:r>
              <a:rPr lang="en-GB" sz="2400" dirty="0"/>
              <a:t> </a:t>
            </a:r>
            <a:r>
              <a:rPr lang="en-GB" sz="2400" dirty="0" err="1"/>
              <a:t>cepat</a:t>
            </a:r>
            <a:r>
              <a:rPr lang="en-GB" sz="2400" dirty="0"/>
              <a:t>.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2400" dirty="0" err="1">
                <a:solidFill>
                  <a:srgbClr val="FF0000"/>
                </a:solidFill>
              </a:rPr>
              <a:t>Menjadi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>
                <a:solidFill>
                  <a:srgbClr val="FF0000"/>
                </a:solidFill>
              </a:rPr>
              <a:t>standar</a:t>
            </a:r>
            <a:r>
              <a:rPr lang="en-GB" sz="2400" dirty="0">
                <a:solidFill>
                  <a:srgbClr val="FF0000"/>
                </a:solidFill>
              </a:rPr>
              <a:t>, </a:t>
            </a:r>
            <a:r>
              <a:rPr lang="en-GB" sz="2400" dirty="0" err="1">
                <a:solidFill>
                  <a:srgbClr val="FF0000"/>
                </a:solidFill>
              </a:rPr>
              <a:t>aturan</a:t>
            </a:r>
            <a:r>
              <a:rPr lang="en-GB" sz="2400" dirty="0">
                <a:solidFill>
                  <a:srgbClr val="FF0000"/>
                </a:solidFill>
              </a:rPr>
              <a:t>, </a:t>
            </a:r>
            <a:r>
              <a:rPr lang="en-GB" sz="2400" dirty="0" err="1">
                <a:solidFill>
                  <a:srgbClr val="FF0000"/>
                </a:solidFill>
              </a:rPr>
              <a:t>maupun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>
                <a:solidFill>
                  <a:srgbClr val="FF0000"/>
                </a:solidFill>
              </a:rPr>
              <a:t>indikator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/>
              <a:t>bagi</a:t>
            </a:r>
            <a:r>
              <a:rPr lang="en-GB" sz="2400" dirty="0"/>
              <a:t> </a:t>
            </a:r>
            <a:r>
              <a:rPr lang="en-GB" sz="2400" dirty="0" err="1"/>
              <a:t>pengambil</a:t>
            </a:r>
            <a:r>
              <a:rPr lang="en-GB" sz="2400" dirty="0"/>
              <a:t> </a:t>
            </a:r>
            <a:r>
              <a:rPr lang="en-GB" sz="2400" dirty="0" err="1"/>
              <a:t>keputusan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menentukan</a:t>
            </a:r>
            <a:r>
              <a:rPr lang="en-GB" sz="2400" dirty="0"/>
              <a:t> </a:t>
            </a:r>
            <a:r>
              <a:rPr lang="en-GB" sz="2400" dirty="0" err="1"/>
              <a:t>keputusan</a:t>
            </a:r>
            <a:r>
              <a:rPr lang="en-GB" sz="2400" dirty="0"/>
              <a:t> </a:t>
            </a:r>
            <a:r>
              <a:rPr lang="en-GB" sz="2400" dirty="0" err="1"/>
              <a:t>secara</a:t>
            </a:r>
            <a:r>
              <a:rPr lang="en-GB" sz="2400" dirty="0"/>
              <a:t> </a:t>
            </a:r>
            <a:r>
              <a:rPr lang="en-GB" sz="2400" dirty="0" err="1"/>
              <a:t>lebih</a:t>
            </a:r>
            <a:r>
              <a:rPr lang="en-GB" sz="2400" dirty="0"/>
              <a:t> </a:t>
            </a:r>
            <a:r>
              <a:rPr lang="en-GB" sz="2400" dirty="0" err="1"/>
              <a:t>baik</a:t>
            </a:r>
            <a:r>
              <a:rPr lang="en-GB" sz="24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2600" dirty="0" err="1"/>
              <a:t>Diperlukan</a:t>
            </a:r>
            <a:r>
              <a:rPr lang="en-GB" sz="2600" dirty="0"/>
              <a:t> </a:t>
            </a:r>
            <a:r>
              <a:rPr lang="en-GB" sz="2600" dirty="0" err="1"/>
              <a:t>Sistem</a:t>
            </a:r>
            <a:r>
              <a:rPr lang="en-GB" sz="2600" dirty="0"/>
              <a:t> </a:t>
            </a:r>
            <a:r>
              <a:rPr lang="en-GB" sz="2600" dirty="0" err="1"/>
              <a:t>Informasi</a:t>
            </a:r>
            <a:r>
              <a:rPr lang="en-GB" sz="2600" dirty="0"/>
              <a:t> </a:t>
            </a:r>
            <a:r>
              <a:rPr lang="en-GB" sz="2600" dirty="0" err="1"/>
              <a:t>manajemen</a:t>
            </a:r>
            <a:r>
              <a:rPr lang="en-GB" sz="2600" dirty="0"/>
              <a:t> </a:t>
            </a:r>
            <a:r>
              <a:rPr lang="en-GB" sz="2600" dirty="0" err="1"/>
              <a:t>supaya</a:t>
            </a:r>
            <a:r>
              <a:rPr lang="en-GB" sz="2600" dirty="0"/>
              <a:t> </a:t>
            </a:r>
            <a:r>
              <a:rPr lang="en-GB" sz="2600" dirty="0" err="1"/>
              <a:t>informasi</a:t>
            </a:r>
            <a:r>
              <a:rPr lang="en-GB" sz="2600" dirty="0"/>
              <a:t> </a:t>
            </a:r>
            <a:r>
              <a:rPr lang="en-GB" sz="2600" dirty="0" err="1"/>
              <a:t>sebanyak</a:t>
            </a:r>
            <a:r>
              <a:rPr lang="en-GB" sz="2600" dirty="0"/>
              <a:t> </a:t>
            </a:r>
            <a:r>
              <a:rPr lang="en-GB" sz="2600" dirty="0" err="1"/>
              <a:t>apapun</a:t>
            </a:r>
            <a:r>
              <a:rPr lang="en-GB" sz="2600" dirty="0"/>
              <a:t> </a:t>
            </a:r>
            <a:r>
              <a:rPr lang="en-GB" sz="2600" dirty="0" err="1"/>
              <a:t>dapat</a:t>
            </a:r>
            <a:r>
              <a:rPr lang="en-GB" sz="2600" dirty="0"/>
              <a:t> </a:t>
            </a:r>
            <a:r>
              <a:rPr lang="en-GB" sz="2600" dirty="0" err="1"/>
              <a:t>dikelola</a:t>
            </a:r>
            <a:r>
              <a:rPr lang="en-GB" sz="2600" dirty="0"/>
              <a:t> </a:t>
            </a:r>
            <a:r>
              <a:rPr lang="en-GB" sz="2600" dirty="0" err="1"/>
              <a:t>secara</a:t>
            </a:r>
            <a:r>
              <a:rPr lang="en-GB" sz="2600" dirty="0"/>
              <a:t> </a:t>
            </a:r>
            <a:r>
              <a:rPr lang="en-GB" sz="2600" dirty="0" err="1"/>
              <a:t>efektif</a:t>
            </a:r>
            <a:r>
              <a:rPr lang="en-GB" sz="2600" dirty="0"/>
              <a:t> </a:t>
            </a:r>
            <a:r>
              <a:rPr lang="en-GB" sz="2600" dirty="0" err="1"/>
              <a:t>dan</a:t>
            </a:r>
            <a:r>
              <a:rPr lang="en-GB" sz="2600" dirty="0"/>
              <a:t> </a:t>
            </a:r>
            <a:r>
              <a:rPr lang="en-GB" sz="2600" dirty="0" err="1"/>
              <a:t>efisien</a:t>
            </a:r>
            <a:r>
              <a:rPr lang="en-GB" sz="2600" dirty="0"/>
              <a:t>. </a:t>
            </a:r>
            <a:endParaRPr lang="en-GB" sz="24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>
                <a:srgbClr val="898989"/>
              </a:buClr>
              <a:buSzPct val="100000"/>
              <a:buFont typeface="Calibri" pitchFamily="34" charset="0"/>
              <a:buNone/>
            </a:pPr>
            <a:fld id="{07157765-D91F-4417-BE63-7CF9DA02F47C}" type="slidenum">
              <a:rPr lang="en-GB" sz="1200">
                <a:solidFill>
                  <a:srgbClr val="898989"/>
                </a:solidFill>
                <a:latin typeface="Calibri" pitchFamily="34" charset="0"/>
              </a:rPr>
              <a:pPr algn="r" eaLnBrk="1" hangingPunct="1">
                <a:buClr>
                  <a:srgbClr val="898989"/>
                </a:buClr>
                <a:buSzPct val="100000"/>
                <a:buFont typeface="Calibri" pitchFamily="34" charset="0"/>
                <a:buNone/>
              </a:pPr>
              <a:t>22</a:t>
            </a:fld>
            <a:endParaRPr lang="en-GB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576388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61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395288" y="692150"/>
            <a:ext cx="8208962" cy="5711825"/>
            <a:chOff x="428596" y="476250"/>
            <a:chExt cx="8208962" cy="6048375"/>
          </a:xfrm>
        </p:grpSpPr>
        <p:sp>
          <p:nvSpPr>
            <p:cNvPr id="8199" name="AutoShape 3"/>
            <p:cNvSpPr>
              <a:spLocks noChangeArrowheads="1"/>
            </p:cNvSpPr>
            <p:nvPr/>
          </p:nvSpPr>
          <p:spPr bwMode="auto">
            <a:xfrm>
              <a:off x="428596" y="476250"/>
              <a:ext cx="8208962" cy="6048375"/>
            </a:xfrm>
            <a:prstGeom prst="triangle">
              <a:avLst>
                <a:gd name="adj" fmla="val 4922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id-ID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24597" name="Line 6"/>
            <p:cNvSpPr>
              <a:spLocks noChangeShapeType="1"/>
            </p:cNvSpPr>
            <p:nvPr/>
          </p:nvSpPr>
          <p:spPr bwMode="auto">
            <a:xfrm flipV="1">
              <a:off x="1509683" y="4941888"/>
              <a:ext cx="6048375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Line 6"/>
            <p:cNvSpPr>
              <a:spLocks noChangeShapeType="1"/>
            </p:cNvSpPr>
            <p:nvPr/>
          </p:nvSpPr>
          <p:spPr bwMode="auto">
            <a:xfrm flipV="1">
              <a:off x="2571736" y="3357562"/>
              <a:ext cx="3857652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2520935" y="3279796"/>
            <a:ext cx="4000528" cy="1357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id-ID" sz="3200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charset="0"/>
                <a:cs typeface="+mn-cs"/>
              </a:rPr>
              <a:t>Middle Manager</a:t>
            </a:r>
            <a:endParaRPr lang="en-US" sz="3200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Tahoma" charset="0"/>
              <a:cs typeface="+mn-cs"/>
            </a:endParaRP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1455715" y="4732380"/>
            <a:ext cx="6143667" cy="1357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id-ID" sz="3200" dirty="0">
                <a:effectLst>
                  <a:glow rad="101600">
                    <a:srgbClr val="00B0F0">
                      <a:alpha val="60000"/>
                    </a:srgbClr>
                  </a:glow>
                </a:effectLst>
                <a:latin typeface="Tahoma" charset="0"/>
                <a:cs typeface="+mn-cs"/>
              </a:rPr>
              <a:t>First Line Manager</a:t>
            </a:r>
            <a:endParaRPr lang="en-US" sz="3200" dirty="0">
              <a:effectLst>
                <a:glow rad="101600">
                  <a:srgbClr val="00B0F0">
                    <a:alpha val="60000"/>
                  </a:srgbClr>
                </a:glow>
              </a:effectLst>
              <a:latin typeface="Tahoma" charset="0"/>
              <a:cs typeface="+mn-cs"/>
            </a:endParaRP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3578963" y="1988154"/>
            <a:ext cx="1836586" cy="1064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id-ID" sz="3200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Tahoma" charset="0"/>
                <a:cs typeface="+mn-cs"/>
              </a:rPr>
              <a:t>Top Manager</a:t>
            </a:r>
            <a:endParaRPr lang="en-US" sz="3200" dirty="0">
              <a:effectLst>
                <a:glow rad="139700">
                  <a:srgbClr val="FF0000">
                    <a:alpha val="40000"/>
                  </a:srgbClr>
                </a:glow>
              </a:effectLst>
              <a:latin typeface="Tahoma" charset="0"/>
              <a:cs typeface="+mn-cs"/>
            </a:endParaRPr>
          </a:p>
        </p:txBody>
      </p:sp>
      <p:sp>
        <p:nvSpPr>
          <p:cNvPr id="213002" name="Text Box 10"/>
          <p:cNvSpPr txBox="1">
            <a:spLocks noChangeArrowheads="1"/>
          </p:cNvSpPr>
          <p:nvPr/>
        </p:nvSpPr>
        <p:spPr bwMode="auto">
          <a:xfrm rot="-3158425">
            <a:off x="255587" y="2560638"/>
            <a:ext cx="232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>
                <a:solidFill>
                  <a:srgbClr val="FFFF99"/>
                </a:solidFill>
                <a:latin typeface="Tahoma" pitchFamily="34" charset="0"/>
              </a:rPr>
              <a:t>Keputusan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95288" y="836613"/>
            <a:ext cx="3313112" cy="4924425"/>
            <a:chOff x="249" y="527"/>
            <a:chExt cx="2087" cy="3102"/>
          </a:xfrm>
        </p:grpSpPr>
        <p:sp>
          <p:nvSpPr>
            <p:cNvPr id="24591" name="Text Box 12"/>
            <p:cNvSpPr txBox="1">
              <a:spLocks noChangeArrowheads="1"/>
            </p:cNvSpPr>
            <p:nvPr/>
          </p:nvSpPr>
          <p:spPr bwMode="auto">
            <a:xfrm rot="-3288384">
              <a:off x="1568" y="796"/>
              <a:ext cx="7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>
                  <a:latin typeface="Tahoma" pitchFamily="34" charset="0"/>
                </a:rPr>
                <a:t>Strategis</a:t>
              </a:r>
            </a:p>
          </p:txBody>
        </p:sp>
        <p:sp>
          <p:nvSpPr>
            <p:cNvPr id="24592" name="Line 13"/>
            <p:cNvSpPr>
              <a:spLocks noChangeShapeType="1"/>
            </p:cNvSpPr>
            <p:nvPr/>
          </p:nvSpPr>
          <p:spPr bwMode="auto">
            <a:xfrm flipV="1">
              <a:off x="295" y="754"/>
              <a:ext cx="2041" cy="28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Text Box 14"/>
            <p:cNvSpPr txBox="1">
              <a:spLocks noChangeArrowheads="1"/>
            </p:cNvSpPr>
            <p:nvPr/>
          </p:nvSpPr>
          <p:spPr bwMode="auto">
            <a:xfrm rot="-3093609">
              <a:off x="-120" y="3028"/>
              <a:ext cx="9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>
                  <a:latin typeface="Tahoma" pitchFamily="34" charset="0"/>
                </a:rPr>
                <a:t>Terprogram</a:t>
              </a:r>
            </a:p>
          </p:txBody>
        </p:sp>
      </p:grpSp>
      <p:sp>
        <p:nvSpPr>
          <p:cNvPr id="213007" name="Text Box 15"/>
          <p:cNvSpPr txBox="1">
            <a:spLocks noChangeArrowheads="1"/>
          </p:cNvSpPr>
          <p:nvPr/>
        </p:nvSpPr>
        <p:spPr bwMode="auto">
          <a:xfrm rot="3251544">
            <a:off x="6721475" y="2576513"/>
            <a:ext cx="206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>
                <a:solidFill>
                  <a:srgbClr val="FFFF99"/>
                </a:solidFill>
                <a:latin typeface="Tahoma" pitchFamily="34" charset="0"/>
              </a:rPr>
              <a:t>Ketrampilan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219700" y="889000"/>
            <a:ext cx="3606800" cy="5132388"/>
            <a:chOff x="3288" y="560"/>
            <a:chExt cx="2272" cy="3233"/>
          </a:xfrm>
        </p:grpSpPr>
        <p:sp>
          <p:nvSpPr>
            <p:cNvPr id="24587" name="Line 17"/>
            <p:cNvSpPr>
              <a:spLocks noChangeShapeType="1"/>
            </p:cNvSpPr>
            <p:nvPr/>
          </p:nvSpPr>
          <p:spPr bwMode="auto">
            <a:xfrm>
              <a:off x="3288" y="754"/>
              <a:ext cx="2231" cy="30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Text Box 18"/>
            <p:cNvSpPr txBox="1">
              <a:spLocks noChangeArrowheads="1"/>
            </p:cNvSpPr>
            <p:nvPr/>
          </p:nvSpPr>
          <p:spPr bwMode="auto">
            <a:xfrm rot="3180252">
              <a:off x="3290" y="909"/>
              <a:ext cx="92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>
                  <a:latin typeface="Tahoma" pitchFamily="34" charset="0"/>
                </a:rPr>
                <a:t>Konseptual</a:t>
              </a:r>
            </a:p>
          </p:txBody>
        </p:sp>
        <p:sp>
          <p:nvSpPr>
            <p:cNvPr id="24589" name="Text Box 19"/>
            <p:cNvSpPr txBox="1">
              <a:spLocks noChangeArrowheads="1"/>
            </p:cNvSpPr>
            <p:nvPr/>
          </p:nvSpPr>
          <p:spPr bwMode="auto">
            <a:xfrm rot="3086881">
              <a:off x="4280" y="2257"/>
              <a:ext cx="8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>
                  <a:latin typeface="Tahoma" pitchFamily="34" charset="0"/>
                </a:rPr>
                <a:t>Manusiaw</a:t>
              </a:r>
              <a:r>
                <a:rPr lang="en-US">
                  <a:latin typeface="Tahoma" pitchFamily="34" charset="0"/>
                </a:rPr>
                <a:t>i</a:t>
              </a:r>
            </a:p>
          </p:txBody>
        </p:sp>
        <p:sp>
          <p:nvSpPr>
            <p:cNvPr id="24590" name="Text Box 20"/>
            <p:cNvSpPr txBox="1">
              <a:spLocks noChangeArrowheads="1"/>
            </p:cNvSpPr>
            <p:nvPr/>
          </p:nvSpPr>
          <p:spPr bwMode="auto">
            <a:xfrm rot="2973794">
              <a:off x="5152" y="3199"/>
              <a:ext cx="5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>
                  <a:latin typeface="Tahoma" pitchFamily="34" charset="0"/>
                </a:rPr>
                <a:t>Teknis</a:t>
              </a:r>
            </a:p>
          </p:txBody>
        </p:sp>
      </p:grpSp>
      <p:sp>
        <p:nvSpPr>
          <p:cNvPr id="24586" name="Text Box 21"/>
          <p:cNvSpPr txBox="1">
            <a:spLocks noChangeArrowheads="1"/>
          </p:cNvSpPr>
          <p:nvPr/>
        </p:nvSpPr>
        <p:spPr bwMode="auto">
          <a:xfrm>
            <a:off x="269875" y="0"/>
            <a:ext cx="541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CC66"/>
                </a:solidFill>
              </a:rPr>
              <a:t>JENJANG MANAJEMEN</a:t>
            </a:r>
          </a:p>
        </p:txBody>
      </p:sp>
    </p:spTree>
    <p:extLst>
      <p:ext uri="{BB962C8B-B14F-4D97-AF65-F5344CB8AC3E}">
        <p14:creationId xmlns:p14="http://schemas.microsoft.com/office/powerpoint/2010/main" val="419106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2" grpId="0"/>
      <p:bldP spid="2130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477838"/>
            <a:ext cx="8002587" cy="628650"/>
          </a:xfrm>
        </p:spPr>
        <p:txBody>
          <a:bodyPr lIns="0" tIns="0" rIns="0" bIns="0" anchor="ctr"/>
          <a:lstStyle/>
          <a:p>
            <a:pPr eaLnBrk="1" hangingPunct="1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smtClean="0">
                <a:solidFill>
                  <a:srgbClr val="FFCC66"/>
                </a:solidFill>
              </a:rPr>
              <a:t>Kebutuhan SIM pada Organisasi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788988" y="1949450"/>
            <a:ext cx="8229600" cy="1066800"/>
          </a:xfrm>
        </p:spPr>
        <p:txBody>
          <a:bodyPr lIns="0" tIns="0" rIns="0" bIns="0"/>
          <a:lstStyle/>
          <a:p>
            <a:pPr marL="469900" indent="-469900" eaLnBrk="1" hangingPunct="1">
              <a:lnSpc>
                <a:spcPct val="93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smtClean="0"/>
              <a:t>Manajemen Tingkat Atas</a:t>
            </a:r>
          </a:p>
          <a:p>
            <a:pPr marL="469900" indent="-469900" eaLnBrk="1" hangingPunct="1">
              <a:lnSpc>
                <a:spcPct val="93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• ESS (Executive Support System)</a:t>
            </a:r>
            <a:r>
              <a:rPr lang="ar-SA" smtClean="0"/>
              <a:t>‏</a:t>
            </a:r>
            <a:endParaRPr lang="en-GB" smtClean="0"/>
          </a:p>
          <a:p>
            <a:pPr marL="469900" indent="-469900" eaLnBrk="1" hangingPunct="1">
              <a:lnSpc>
                <a:spcPct val="93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  <a:p>
            <a:pPr marL="469900" indent="-469900" eaLnBrk="1" hangingPunct="1">
              <a:lnSpc>
                <a:spcPct val="93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85800" y="3048000"/>
            <a:ext cx="8458200" cy="191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2800" b="1"/>
              <a:t>Manajemen Tingkat Menengah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2400"/>
              <a:t>• DSS (Decision Support System)</a:t>
            </a:r>
            <a:r>
              <a:rPr lang="ar-SA" sz="2400"/>
              <a:t>‏</a:t>
            </a:r>
            <a:endParaRPr lang="en-GB" sz="2400"/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2400"/>
              <a:t>• MIS (Manajement Information System)</a:t>
            </a:r>
            <a:r>
              <a:rPr lang="ar-SA" sz="2400"/>
              <a:t>‏</a:t>
            </a:r>
            <a:endParaRPr lang="en-GB" sz="2400"/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2400"/>
              <a:t>• OA (Office Automations)</a:t>
            </a:r>
            <a:r>
              <a:rPr lang="ar-SA" sz="2400"/>
              <a:t>‏</a:t>
            </a:r>
            <a:endParaRPr lang="en-GB" sz="240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01675" y="4708525"/>
            <a:ext cx="77724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2800" b="1"/>
              <a:t>Bagian Operasional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2400"/>
              <a:t>• DP (Data Processing)</a:t>
            </a:r>
            <a:r>
              <a:rPr lang="ar-SA" sz="2400"/>
              <a:t>‏</a:t>
            </a:r>
            <a:endParaRPr lang="en-GB" sz="2400"/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2400"/>
              <a:t>• TPS (Transaction Processing System)</a:t>
            </a:r>
            <a:r>
              <a:rPr lang="ar-SA" sz="2400"/>
              <a:t>‏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59857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33400" y="409575"/>
            <a:ext cx="8153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4400" b="1">
                <a:solidFill>
                  <a:srgbClr val="FFCC66"/>
                </a:solidFill>
                <a:latin typeface="Calibri" pitchFamily="34" charset="0"/>
              </a:rPr>
              <a:t>Mengapa perlu SIM?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8077200" cy="52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chemeClr val="tx1"/>
              </a:buClr>
              <a:buSzPct val="100000"/>
              <a:buFont typeface="Arial" charset="0"/>
              <a:buChar char="•"/>
            </a:pPr>
            <a:r>
              <a:rPr lang="en-GB" sz="2400" b="1">
                <a:solidFill>
                  <a:srgbClr val="FFFF99"/>
                </a:solidFill>
                <a:latin typeface="Calibri" pitchFamily="34" charset="0"/>
              </a:rPr>
              <a:t>Jumlah transaksi yang besar</a:t>
            </a:r>
            <a:r>
              <a:rPr lang="en-GB" sz="240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n-GB" sz="2400">
                <a:latin typeface="Calibri" pitchFamily="34" charset="0"/>
              </a:rPr>
              <a:t>sangat membutuhkan tersedianya informasi.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chemeClr val="tx1"/>
              </a:buClr>
              <a:buSzPct val="100000"/>
              <a:buFont typeface="Arial" charset="0"/>
              <a:buChar char="•"/>
            </a:pPr>
            <a:r>
              <a:rPr lang="en-GB" sz="2400" b="1">
                <a:solidFill>
                  <a:srgbClr val="FFFF99"/>
                </a:solidFill>
                <a:latin typeface="Calibri" pitchFamily="34" charset="0"/>
              </a:rPr>
              <a:t>Adanya departemenisasi</a:t>
            </a:r>
            <a:r>
              <a:rPr lang="en-GB" sz="240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2400">
                <a:latin typeface="Calibri" pitchFamily="34" charset="0"/>
              </a:rPr>
              <a:t>dalam suatu organisasi, kebutuhan informasi bukan merupakan persoalan yang sederhana. Kebutuhan informasi bukan hanya berkaitan dengan relasi di luar organisasi, tetapi juga berkaitan dengan person-person yang ada pada departemen dalam organisasi yang bersangkutan. Oleh karena itu diperlukan koordinasi dan komunikasi yang sistematik.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chemeClr val="tx1"/>
              </a:buClr>
              <a:buSzPct val="100000"/>
              <a:buFont typeface="Arial" charset="0"/>
              <a:buChar char="•"/>
            </a:pPr>
            <a:r>
              <a:rPr lang="en-GB" sz="2400" b="1">
                <a:solidFill>
                  <a:srgbClr val="FFFF99"/>
                </a:solidFill>
                <a:latin typeface="Calibri" pitchFamily="34" charset="0"/>
              </a:rPr>
              <a:t>Semakin kompleksnya kegiatan</a:t>
            </a:r>
            <a:r>
              <a:rPr lang="en-GB" sz="240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n-GB" sz="2400">
                <a:latin typeface="Calibri" pitchFamily="34" charset="0"/>
              </a:rPr>
              <a:t>akan mempersulit koordinasi dan komunikasi apabila tidak diciptakan suatu sistem. Akibatnya efisiensi dan efektifitas menjadi sesuatu yang sulit untuk diwujudkan. 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endParaRPr lang="en-GB" sz="2400">
              <a:latin typeface="Calibri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>
                <a:srgbClr val="898989"/>
              </a:buClr>
              <a:buSzPct val="100000"/>
              <a:buFont typeface="Calibri" pitchFamily="34" charset="0"/>
              <a:buNone/>
            </a:pPr>
            <a:fld id="{E8EC847D-A63F-432F-97F6-7EB32FD2F8D8}" type="slidenum">
              <a:rPr lang="en-GB" sz="1200">
                <a:solidFill>
                  <a:srgbClr val="898989"/>
                </a:solidFill>
                <a:latin typeface="Calibri" pitchFamily="34" charset="0"/>
              </a:rPr>
              <a:pPr algn="r" eaLnBrk="1" hangingPunct="1">
                <a:buClr>
                  <a:srgbClr val="898989"/>
                </a:buClr>
                <a:buSzPct val="100000"/>
                <a:buFont typeface="Calibri" pitchFamily="34" charset="0"/>
                <a:buNone/>
              </a:pPr>
              <a:t>25</a:t>
            </a:fld>
            <a:endParaRPr lang="en-GB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17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1534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GB" sz="4400" b="1">
                <a:solidFill>
                  <a:srgbClr val="FFCC66"/>
                </a:solidFill>
                <a:latin typeface="Calibri" pitchFamily="34" charset="0"/>
              </a:rPr>
              <a:t>Keuntungan SIM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>
                <a:srgbClr val="898989"/>
              </a:buClr>
              <a:buSzPct val="100000"/>
              <a:buFont typeface="Calibri" pitchFamily="34" charset="0"/>
              <a:buNone/>
            </a:pPr>
            <a:fld id="{CEAC0F2A-D281-442B-AFFD-7AEA4641BE32}" type="slidenum">
              <a:rPr lang="en-GB" sz="1200">
                <a:solidFill>
                  <a:srgbClr val="898989"/>
                </a:solidFill>
                <a:latin typeface="Calibri" pitchFamily="34" charset="0"/>
              </a:rPr>
              <a:pPr algn="r" eaLnBrk="1" hangingPunct="1">
                <a:buClr>
                  <a:srgbClr val="898989"/>
                </a:buClr>
                <a:buSzPct val="100000"/>
                <a:buFont typeface="Calibri" pitchFamily="34" charset="0"/>
                <a:buNone/>
              </a:pPr>
              <a:t>26</a:t>
            </a:fld>
            <a:endParaRPr lang="en-GB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6019800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5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600"/>
              <a:t>Pimpinan dapat memanfaatkan waktu secara efektif dan efisien</a:t>
            </a:r>
          </a:p>
          <a:p>
            <a:pPr eaLnBrk="1" hangingPunct="1">
              <a:spcBef>
                <a:spcPts val="65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600"/>
              <a:t>Pengumpulan data berlangsung secara sistematika dan periodik</a:t>
            </a:r>
          </a:p>
          <a:p>
            <a:pPr eaLnBrk="1" hangingPunct="1">
              <a:spcBef>
                <a:spcPts val="65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600"/>
              <a:t>Butir-butir data tidak perlu diperbanyak walaupun dapat digunakan oleh beberapa keperluan</a:t>
            </a:r>
          </a:p>
          <a:p>
            <a:pPr eaLnBrk="1" hangingPunct="1">
              <a:spcBef>
                <a:spcPts val="650"/>
              </a:spcBef>
              <a:buClr>
                <a:srgbClr val="FFFF99"/>
              </a:buClr>
              <a:buSzPct val="100000"/>
              <a:buFont typeface="Wingdings" pitchFamily="2" charset="2"/>
              <a:buChar char="q"/>
            </a:pPr>
            <a:r>
              <a:rPr lang="en-GB" sz="2600"/>
              <a:t>Efisiensi, efektifitas dan transparansi meningkat.</a:t>
            </a: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81200"/>
            <a:ext cx="249078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34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82663" y="722313"/>
            <a:ext cx="6316662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smtClean="0">
                <a:solidFill>
                  <a:srgbClr val="FFCC66"/>
                </a:solidFill>
              </a:rPr>
              <a:t>SIM Membutuhkan</a:t>
            </a:r>
            <a:r>
              <a:rPr lang="en-US" sz="3600" smtClean="0">
                <a:solidFill>
                  <a:srgbClr val="FFCC66"/>
                </a:solidFill>
              </a:rPr>
              <a:t> 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925513" y="1527175"/>
            <a:ext cx="6931025" cy="2638425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Daya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endParaRPr lang="en-US" sz="3200" dirty="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Daya</a:t>
            </a:r>
            <a:r>
              <a:rPr lang="en-US" sz="3200" dirty="0" smtClean="0"/>
              <a:t> Hardware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Daya</a:t>
            </a:r>
            <a:r>
              <a:rPr lang="en-US" sz="3200" dirty="0" smtClean="0"/>
              <a:t> Software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Daya</a:t>
            </a:r>
            <a:r>
              <a:rPr lang="en-US" sz="3200" dirty="0" smtClean="0"/>
              <a:t> Data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Daya</a:t>
            </a:r>
            <a:r>
              <a:rPr lang="en-US" sz="3200" dirty="0" smtClean="0"/>
              <a:t> </a:t>
            </a:r>
            <a:r>
              <a:rPr lang="en-US" sz="3200" dirty="0" err="1" smtClean="0"/>
              <a:t>Jaringan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9920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750" y="2365375"/>
            <a:ext cx="563245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smtClean="0">
                <a:solidFill>
                  <a:srgbClr val="FFCC66"/>
                </a:solidFill>
              </a:rPr>
              <a:t>KOMPUTER DAN PEMERINTAHAN</a:t>
            </a:r>
          </a:p>
        </p:txBody>
      </p:sp>
    </p:spTree>
    <p:extLst>
      <p:ext uri="{BB962C8B-B14F-4D97-AF65-F5344CB8AC3E}">
        <p14:creationId xmlns:p14="http://schemas.microsoft.com/office/powerpoint/2010/main" val="56087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303213"/>
            <a:ext cx="6316662" cy="67627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CC66"/>
                </a:solidFill>
              </a:rPr>
              <a:t>TUJUAN: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33450" y="1006475"/>
            <a:ext cx="7888288" cy="33972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Memberi kemudahan dan kesederhanaan prosedur, sehingga penerapannya memerlukan perubahan struktur organisasi pemerintahan itu sendiri.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Membentuk hubungan:</a:t>
            </a:r>
          </a:p>
          <a:p>
            <a:pPr lvl="1" eaLnBrk="1" hangingPunct="1">
              <a:lnSpc>
                <a:spcPct val="90000"/>
              </a:lnSpc>
            </a:pPr>
            <a:r>
              <a:rPr lang="sv-SE" sz="2400" smtClean="0">
                <a:sym typeface="Wingdings" pitchFamily="2" charset="2"/>
              </a:rPr>
              <a:t>G2C (Governmet to Citizen)</a:t>
            </a:r>
          </a:p>
          <a:p>
            <a:pPr lvl="1" eaLnBrk="1" hangingPunct="1">
              <a:lnSpc>
                <a:spcPct val="90000"/>
              </a:lnSpc>
            </a:pPr>
            <a:r>
              <a:rPr lang="sv-SE" sz="2400" smtClean="0">
                <a:sym typeface="Wingdings" pitchFamily="2" charset="2"/>
              </a:rPr>
              <a:t>G2B (Government to Business)</a:t>
            </a:r>
          </a:p>
          <a:p>
            <a:pPr lvl="1" eaLnBrk="1" hangingPunct="1">
              <a:lnSpc>
                <a:spcPct val="90000"/>
              </a:lnSpc>
            </a:pPr>
            <a:r>
              <a:rPr lang="sv-SE" sz="2400" smtClean="0">
                <a:sym typeface="Wingdings" pitchFamily="2" charset="2"/>
              </a:rPr>
              <a:t>G2G (Government to Government).</a:t>
            </a:r>
            <a:br>
              <a:rPr lang="sv-SE" sz="2400" smtClean="0">
                <a:sym typeface="Wingdings" pitchFamily="2" charset="2"/>
              </a:rPr>
            </a:br>
            <a:r>
              <a:rPr lang="sv-SE" sz="2400" smtClean="0">
                <a:sym typeface="Wingdings" pitchFamily="2" charset="2"/>
              </a:rPr>
              <a:t/>
            </a:r>
            <a:br>
              <a:rPr lang="sv-SE" sz="2400" smtClean="0">
                <a:sym typeface="Wingdings" pitchFamily="2" charset="2"/>
              </a:rPr>
            </a:br>
            <a:endParaRPr lang="en-US" sz="24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143000" y="4648200"/>
            <a:ext cx="60388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sv-SE" sz="2800"/>
              <a:t>Peningkatan hubungan antara:</a:t>
            </a:r>
          </a:p>
          <a:p>
            <a:pPr marL="465138" lvl="1" indent="-342900">
              <a:buFontTx/>
              <a:buChar char="•"/>
            </a:pPr>
            <a:r>
              <a:rPr lang="sv-SE" sz="2800"/>
              <a:t>  </a:t>
            </a:r>
            <a:r>
              <a:rPr lang="sv-SE" sz="2400"/>
              <a:t>Pemerintah</a:t>
            </a:r>
          </a:p>
          <a:p>
            <a:pPr marL="465138" lvl="1" indent="-342900">
              <a:buFontTx/>
              <a:buChar char="•"/>
            </a:pPr>
            <a:r>
              <a:rPr lang="sv-SE" sz="2400"/>
              <a:t>  Pelaku bisnis</a:t>
            </a:r>
          </a:p>
          <a:p>
            <a:pPr marL="465138" lvl="1" indent="-342900">
              <a:buFontTx/>
              <a:buChar char="•"/>
            </a:pPr>
            <a:r>
              <a:rPr lang="sv-SE" sz="2400"/>
              <a:t>  Masyarakat umum</a:t>
            </a:r>
            <a:r>
              <a:rPr lang="en-US" sz="2400"/>
              <a:t>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066800" y="3886200"/>
            <a:ext cx="66373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buClr>
                <a:srgbClr val="000000"/>
              </a:buClr>
              <a:buSzPct val="100000"/>
            </a:pPr>
            <a:r>
              <a:rPr lang="en-US" sz="3600" b="1">
                <a:solidFill>
                  <a:srgbClr val="FFCC66"/>
                </a:solidFill>
              </a:rPr>
              <a:t>MANFAAT UMUM</a:t>
            </a:r>
          </a:p>
        </p:txBody>
      </p:sp>
    </p:spTree>
    <p:extLst>
      <p:ext uri="{BB962C8B-B14F-4D97-AF65-F5344CB8AC3E}">
        <p14:creationId xmlns:p14="http://schemas.microsoft.com/office/powerpoint/2010/main" val="255547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80872"/>
          </a:xfrm>
        </p:spPr>
        <p:txBody>
          <a:bodyPr/>
          <a:lstStyle/>
          <a:p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CBL(computer based learning).</a:t>
            </a:r>
          </a:p>
          <a:p>
            <a:pPr marL="0" indent="0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CBL </a:t>
            </a:r>
            <a:r>
              <a:rPr lang="en-US" dirty="0" err="1" smtClean="0"/>
              <a:t>dikenal</a:t>
            </a:r>
            <a:r>
              <a:rPr lang="en-US" dirty="0" smtClean="0"/>
              <a:t> 5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Computer aided instruction (CAI)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Computer based instruction (CBI) </a:t>
            </a:r>
            <a:r>
              <a:rPr lang="en-US" dirty="0" err="1" smtClean="0"/>
              <a:t>adalah</a:t>
            </a:r>
            <a:r>
              <a:rPr lang="en-US" dirty="0" smtClean="0"/>
              <a:t> program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Computer based education (CBE)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bantu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Computer assisted  Learning(CAL)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bantu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Computer assisted Testing (CAT)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berbantuan</a:t>
            </a:r>
            <a:r>
              <a:rPr lang="en-US" dirty="0" smtClean="0"/>
              <a:t> </a:t>
            </a:r>
            <a:r>
              <a:rPr lang="en-US" dirty="0" err="1" smtClean="0"/>
              <a:t>komputer,sebagai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, </a:t>
            </a:r>
            <a:r>
              <a:rPr lang="en-US" dirty="0" err="1" smtClean="0"/>
              <a:t>tanya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interakti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3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60425" y="412750"/>
            <a:ext cx="6316663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d-ID" sz="4000" b="1" smtClean="0">
                <a:solidFill>
                  <a:srgbClr val="FFCC66"/>
                </a:solidFill>
              </a:rPr>
              <a:t>APLIKASI KOMPUTER DI PEMERINTAHAN</a:t>
            </a:r>
            <a:endParaRPr lang="en-US" sz="4000" b="1" smtClean="0">
              <a:solidFill>
                <a:srgbClr val="FFCC66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976313" y="1766888"/>
            <a:ext cx="7421562" cy="4525962"/>
          </a:xfrm>
        </p:spPr>
        <p:txBody>
          <a:bodyPr/>
          <a:lstStyle/>
          <a:p>
            <a:pPr eaLnBrk="1" hangingPunct="1"/>
            <a:r>
              <a:rPr lang="id-ID" sz="2800" b="1" smtClean="0"/>
              <a:t>Aplikasi kepegawaian</a:t>
            </a:r>
            <a:endParaRPr lang="en-US" sz="2800" b="1" smtClean="0"/>
          </a:p>
          <a:p>
            <a:pPr eaLnBrk="1" hangingPunct="1"/>
            <a:r>
              <a:rPr lang="id-ID" sz="2800" b="1" smtClean="0"/>
              <a:t>Aplikasi di pemerintahan daerah</a:t>
            </a:r>
            <a:endParaRPr lang="en-US" sz="2800" b="1" smtClean="0"/>
          </a:p>
          <a:p>
            <a:pPr eaLnBrk="1" hangingPunct="1"/>
            <a:r>
              <a:rPr lang="en-US" sz="2800" b="1" smtClean="0"/>
              <a:t>Aplikasi </a:t>
            </a:r>
            <a:r>
              <a:rPr lang="id-ID" sz="2800" b="1" smtClean="0"/>
              <a:t>Surat tanda nomor kendaraan bermotor (STNK)</a:t>
            </a:r>
            <a:endParaRPr lang="en-US" sz="2800" b="1" smtClean="0"/>
          </a:p>
          <a:p>
            <a:pPr eaLnBrk="1" hangingPunct="1"/>
            <a:r>
              <a:rPr lang="en-US" sz="2800" b="1" smtClean="0"/>
              <a:t>Aplikasi perpajakan</a:t>
            </a:r>
          </a:p>
          <a:p>
            <a:pPr eaLnBrk="1" hangingPunct="1"/>
            <a:r>
              <a:rPr lang="en-US" sz="2800" b="1" smtClean="0"/>
              <a:t>Aplikasi pertanahan</a:t>
            </a:r>
          </a:p>
          <a:p>
            <a:pPr eaLnBrk="1" hangingPunct="1"/>
            <a:r>
              <a:rPr lang="en-US" sz="2800" b="1" smtClean="0"/>
              <a:t>dll</a:t>
            </a:r>
          </a:p>
          <a:p>
            <a:pPr lvl="1" eaLnBrk="1" hangingPunct="1">
              <a:buFontTx/>
              <a:buNone/>
            </a:pPr>
            <a:endParaRPr lang="en-US" sz="2800" b="1" smtClean="0"/>
          </a:p>
        </p:txBody>
      </p:sp>
    </p:spTree>
    <p:extLst>
      <p:ext uri="{BB962C8B-B14F-4D97-AF65-F5344CB8AC3E}">
        <p14:creationId xmlns:p14="http://schemas.microsoft.com/office/powerpoint/2010/main" val="286188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27113" y="320675"/>
            <a:ext cx="6316662" cy="1143000"/>
          </a:xfrm>
        </p:spPr>
        <p:txBody>
          <a:bodyPr/>
          <a:lstStyle/>
          <a:p>
            <a:pPr eaLnBrk="1" hangingPunct="1"/>
            <a:r>
              <a:rPr lang="en-US" b="1" smtClean="0"/>
              <a:t>PR - 2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955675" y="1600200"/>
            <a:ext cx="7561263" cy="4525963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Tx/>
              <a:buAutoNum type="arabicPeriod"/>
            </a:pPr>
            <a:r>
              <a:rPr lang="en-US" smtClean="0"/>
              <a:t>Menurut anda apakah penerapan komputer di dunia pendidikan dapat meningkatkan kualitas pendidikan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mtClean="0"/>
              <a:t>Menurut anda apakah komputer dapat lebih meningkatkan kemauan belajar dan prestasi pelajar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mtClean="0"/>
              <a:t>Apakah menurut pendapat anda penerapan E-Goverment dapat menegakkan good governance serta dapat meniadakan penyakit pelayan masyarakat yaitu KKN</a:t>
            </a:r>
          </a:p>
          <a:p>
            <a:pPr marL="457200" indent="-457200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649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851636"/>
              </p:ext>
            </p:extLst>
          </p:nvPr>
        </p:nvGraphicFramePr>
        <p:xfrm>
          <a:off x="685800" y="1524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067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427038"/>
            <a:ext cx="6316663" cy="76835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FFCC66"/>
                </a:solidFill>
              </a:rPr>
              <a:t>Aplikasi Pengajaran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54038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CAI (Computer Aided  Instruction)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600" dirty="0" err="1" smtClean="0">
                <a:solidFill>
                  <a:schemeClr val="tx1"/>
                </a:solidFill>
              </a:rPr>
              <a:t>Jenis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Aplikasi</a:t>
            </a:r>
            <a:r>
              <a:rPr lang="en-US" sz="2600" dirty="0" smtClean="0">
                <a:solidFill>
                  <a:schemeClr val="tx1"/>
                </a:solidFill>
              </a:rPr>
              <a:t> CAI :</a:t>
            </a:r>
          </a:p>
          <a:p>
            <a:pPr marL="1204913" lvl="2" indent="-347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chemeClr val="tx1"/>
                </a:solidFill>
              </a:rPr>
              <a:t>Latih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Praktek</a:t>
            </a:r>
            <a:r>
              <a:rPr lang="en-US" sz="2400" b="1" dirty="0" smtClean="0">
                <a:solidFill>
                  <a:schemeClr val="tx1"/>
                </a:solidFill>
              </a:rPr>
              <a:t> (Drill and Practice)</a:t>
            </a:r>
          </a:p>
          <a:p>
            <a:pPr marL="1204913" lvl="2" indent="-3476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</a:rPr>
              <a:t>Menguji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tingkat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pengetahuan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siswa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1204913" lvl="2" indent="-347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chemeClr val="tx1"/>
                </a:solidFill>
              </a:rPr>
              <a:t>Penjelasan</a:t>
            </a:r>
            <a:r>
              <a:rPr lang="en-US" sz="2400" b="1" dirty="0" smtClean="0">
                <a:solidFill>
                  <a:schemeClr val="tx1"/>
                </a:solidFill>
              </a:rPr>
              <a:t> (tutorial)</a:t>
            </a:r>
          </a:p>
          <a:p>
            <a:pPr marL="1204913" lvl="2" indent="-3476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materi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ajaran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baru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siswa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berinteraksi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komputer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1204913" lvl="2" indent="-347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chemeClr val="tx1"/>
                </a:solidFill>
              </a:rPr>
              <a:t>Simulasi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1204913" lvl="2" indent="-3476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</a:rPr>
              <a:t>Digunakan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mengkaji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permasalahan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rumit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1204913" lvl="2" indent="-347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chemeClr val="tx1"/>
                </a:solidFill>
              </a:rPr>
              <a:t>Pemainan</a:t>
            </a:r>
            <a:r>
              <a:rPr lang="en-US" sz="2400" b="1" dirty="0" smtClean="0">
                <a:solidFill>
                  <a:schemeClr val="tx1"/>
                </a:solidFill>
              </a:rPr>
              <a:t> (game)</a:t>
            </a:r>
          </a:p>
          <a:p>
            <a:pPr marL="1204913" lvl="2" indent="-3476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Agar </a:t>
            </a:r>
            <a:r>
              <a:rPr lang="en-US" sz="2400" dirty="0" err="1" smtClean="0">
                <a:solidFill>
                  <a:schemeClr val="tx1"/>
                </a:solidFill>
              </a:rPr>
              <a:t>bisa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pengetahuan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santai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353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CAI: PLATO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Plato(Programmed Logic for Automatic Teaching Operations).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Tujuan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  <a:r>
              <a:rPr lang="id-ID" dirty="0" smtClean="0">
                <a:solidFill>
                  <a:schemeClr val="tx1"/>
                </a:solidFill>
              </a:rPr>
              <a:t>memotong jalur pendidikan formal dan langsung belajar di rumah berupa latih, praktek, penjelasan dan simulasi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Dibuat</a:t>
            </a:r>
            <a:r>
              <a:rPr lang="en-US" dirty="0" smtClean="0">
                <a:solidFill>
                  <a:schemeClr val="tx1"/>
                </a:solidFill>
              </a:rPr>
              <a:t> di Illinois Univ. &amp; Central Data Corp.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Rancangan PLATO :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¯"/>
            </a:pPr>
            <a:r>
              <a:rPr lang="en-US" sz="2400" dirty="0" smtClean="0">
                <a:solidFill>
                  <a:schemeClr val="tx1"/>
                </a:solidFill>
              </a:rPr>
              <a:t>T</a:t>
            </a:r>
            <a:r>
              <a:rPr lang="id-ID" sz="2400" dirty="0" smtClean="0">
                <a:solidFill>
                  <a:schemeClr val="tx1"/>
                </a:solidFill>
              </a:rPr>
              <a:t>erdiri dari satu komputer besar CDC dihubungkan  ke terminal-terminal jarak jauh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¯"/>
            </a:pPr>
            <a:r>
              <a:rPr lang="id-ID" sz="2400" dirty="0" smtClean="0">
                <a:solidFill>
                  <a:schemeClr val="tx1"/>
                </a:solidFill>
              </a:rPr>
              <a:t>Jalur komunikasi : satelit, kawat khusus </a:t>
            </a:r>
            <a:r>
              <a:rPr lang="en-US" sz="2400" dirty="0" smtClean="0">
                <a:solidFill>
                  <a:schemeClr val="tx1"/>
                </a:solidFill>
              </a:rPr>
              <a:t>&amp;</a:t>
            </a:r>
            <a:r>
              <a:rPr lang="id-ID" sz="2400" dirty="0" smtClean="0">
                <a:solidFill>
                  <a:schemeClr val="tx1"/>
                </a:solidFill>
              </a:rPr>
              <a:t> tel</a:t>
            </a:r>
            <a:r>
              <a:rPr lang="en-US" sz="2400" dirty="0" smtClean="0">
                <a:solidFill>
                  <a:schemeClr val="tx1"/>
                </a:solidFill>
              </a:rPr>
              <a:t>e</a:t>
            </a:r>
            <a:r>
              <a:rPr lang="id-ID" sz="2400" dirty="0" smtClean="0">
                <a:solidFill>
                  <a:schemeClr val="tx1"/>
                </a:solidFill>
              </a:rPr>
              <a:t>pon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¯"/>
            </a:pPr>
            <a:r>
              <a:rPr lang="id-ID" sz="2400" dirty="0" smtClean="0">
                <a:solidFill>
                  <a:schemeClr val="tx1"/>
                </a:solidFill>
              </a:rPr>
              <a:t>terminalnya memiliki kemampuan touch sensitive dan keyboard, optical scanner, unit pencetak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¯"/>
            </a:pPr>
            <a:r>
              <a:rPr lang="id-ID" sz="2400" dirty="0" smtClean="0">
                <a:solidFill>
                  <a:schemeClr val="tx1"/>
                </a:solidFill>
              </a:rPr>
              <a:t>melayani sampai dengan 32 lokasi berbeda, masing-masing 32 terminal</a:t>
            </a:r>
            <a:r>
              <a:rPr lang="en-US" sz="2400" dirty="0" smtClean="0">
                <a:solidFill>
                  <a:schemeClr val="tx1"/>
                </a:solidFill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5569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274638"/>
            <a:ext cx="8464550" cy="6429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smtClean="0">
                <a:solidFill>
                  <a:srgbClr val="FFCC66"/>
                </a:solidFill>
              </a:rPr>
              <a:t>Contoh: Sistem CAI – </a:t>
            </a:r>
            <a:r>
              <a:rPr lang="en-US" sz="4000" b="1" smtClean="0">
                <a:solidFill>
                  <a:srgbClr val="FFCC66"/>
                </a:solidFill>
              </a:rPr>
              <a:t>TICCIT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71513" y="1019175"/>
            <a:ext cx="8348662" cy="5578475"/>
          </a:xfrm>
        </p:spPr>
        <p:txBody>
          <a:bodyPr>
            <a:normAutofit fontScale="92500" lnSpcReduction="20000"/>
          </a:bodyPr>
          <a:lstStyle/>
          <a:p>
            <a:pPr marL="290513" indent="-290513">
              <a:buFont typeface="Wingdings" pitchFamily="2" charset="2"/>
              <a:buChar char="§"/>
            </a:pPr>
            <a:r>
              <a:rPr lang="en-US" sz="4000" i="1" dirty="0" smtClean="0"/>
              <a:t>Time-shared </a:t>
            </a:r>
            <a:r>
              <a:rPr lang="en-US" sz="4000" i="1" dirty="0"/>
              <a:t>Interactive Computer-Controlled Information Television </a:t>
            </a:r>
            <a:r>
              <a:rPr lang="en-US" sz="4000" i="1" dirty="0" smtClean="0"/>
              <a:t>(TACCIT).</a:t>
            </a:r>
            <a:endParaRPr lang="en-US" sz="4000" dirty="0" smtClean="0"/>
          </a:p>
          <a:p>
            <a:pPr marL="290513" indent="-290513" eaLnBrk="1" hangingPunct="1">
              <a:buFont typeface="Wingdings" pitchFamily="2" charset="2"/>
              <a:buChar char="§"/>
            </a:pPr>
            <a:r>
              <a:rPr lang="id-ID" sz="4000" dirty="0" smtClean="0"/>
              <a:t>Dikembangkan di perusahaan MITRE </a:t>
            </a:r>
            <a:endParaRPr lang="en-US" sz="4000" dirty="0" smtClean="0"/>
          </a:p>
          <a:p>
            <a:pPr marL="290513" indent="-290513" eaLnBrk="1" hangingPunct="1">
              <a:buFont typeface="Wingdings" pitchFamily="2" charset="2"/>
              <a:buChar char="§"/>
            </a:pPr>
            <a:r>
              <a:rPr lang="id-ID" sz="4000" dirty="0" smtClean="0"/>
              <a:t>Ciri Khas </a:t>
            </a:r>
            <a:endParaRPr lang="en-US" sz="4000" dirty="0" smtClean="0"/>
          </a:p>
          <a:p>
            <a:pPr marL="623888" lvl="1" indent="-219075" eaLnBrk="1" hangingPunct="1">
              <a:buFont typeface="Wingdings" pitchFamily="2" charset="2"/>
              <a:buChar char="§"/>
            </a:pPr>
            <a:r>
              <a:rPr lang="id-ID" sz="4000" dirty="0" smtClean="0"/>
              <a:t>Dirancang agar semua aplikasi perangkat lunak dapat diterapkan terpadu.</a:t>
            </a:r>
            <a:r>
              <a:rPr lang="en-US" sz="4000" dirty="0" smtClean="0"/>
              <a:t> </a:t>
            </a:r>
          </a:p>
          <a:p>
            <a:pPr marL="623888" lvl="1" indent="-219075" eaLnBrk="1" hangingPunct="1">
              <a:buFont typeface="Wingdings" pitchFamily="2" charset="2"/>
              <a:buChar char="§"/>
            </a:pPr>
            <a:r>
              <a:rPr lang="id-ID" sz="4000" dirty="0" smtClean="0"/>
              <a:t>Tidak dirancang untuk latih &amp; praktek tapi lebih ke bentuk penjelasan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949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CAI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5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 err="1" smtClean="0"/>
              <a:t>Aspek</a:t>
            </a:r>
            <a:r>
              <a:rPr lang="en-US" sz="4400" dirty="0" smtClean="0"/>
              <a:t> </a:t>
            </a:r>
            <a:r>
              <a:rPr lang="en-US" sz="4400" dirty="0" err="1" smtClean="0"/>
              <a:t>umpan</a:t>
            </a:r>
            <a:r>
              <a:rPr lang="en-US" sz="4400" dirty="0" smtClean="0"/>
              <a:t> </a:t>
            </a:r>
            <a:r>
              <a:rPr lang="en-US" sz="4400" dirty="0" err="1" smtClean="0"/>
              <a:t>balik</a:t>
            </a:r>
            <a:r>
              <a:rPr lang="en-US" sz="4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err="1" smtClean="0"/>
              <a:t>Aspek</a:t>
            </a:r>
            <a:r>
              <a:rPr lang="en-US" sz="4400" dirty="0" smtClean="0"/>
              <a:t> </a:t>
            </a:r>
            <a:r>
              <a:rPr lang="en-US" sz="4400" dirty="0" err="1" smtClean="0"/>
              <a:t>percabangan</a:t>
            </a:r>
            <a:r>
              <a:rPr lang="en-US" sz="4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err="1" smtClean="0"/>
              <a:t>Aspek</a:t>
            </a:r>
            <a:r>
              <a:rPr lang="en-US" sz="4400" dirty="0" smtClean="0"/>
              <a:t> </a:t>
            </a:r>
            <a:r>
              <a:rPr lang="en-US" sz="4400" dirty="0" err="1" smtClean="0"/>
              <a:t>penilaian</a:t>
            </a:r>
            <a:r>
              <a:rPr lang="en-US" sz="4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err="1" smtClean="0"/>
              <a:t>Aspek</a:t>
            </a:r>
            <a:r>
              <a:rPr lang="en-US" sz="4400" dirty="0" smtClean="0"/>
              <a:t> </a:t>
            </a:r>
            <a:r>
              <a:rPr lang="en-US" sz="4400" dirty="0" err="1" smtClean="0"/>
              <a:t>tampilan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561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6482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Kelebihan</a:t>
            </a:r>
            <a:r>
              <a:rPr lang="en-US" dirty="0" smtClean="0">
                <a:solidFill>
                  <a:schemeClr val="tx1"/>
                </a:solidFill>
              </a:rPr>
              <a:t> CIA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Meningkatkan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interaksi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Individualisasi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Efektifitas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Motivasi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Umpan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balik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Keutuhan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pelajaran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67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1320</Words>
  <Application>Microsoft Office PowerPoint</Application>
  <PresentationFormat>On-screen Show (4:3)</PresentationFormat>
  <Paragraphs>331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Pemanfaatan komputer</vt:lpstr>
      <vt:lpstr>PowerPoint Presentation</vt:lpstr>
      <vt:lpstr>Komputer dan pendidikan</vt:lpstr>
      <vt:lpstr>PowerPoint Presentation</vt:lpstr>
      <vt:lpstr>Aplikasi Pengajaran</vt:lpstr>
      <vt:lpstr>Contoh sistem CAI: PLATO</vt:lpstr>
      <vt:lpstr>Contoh: Sistem CAI – TICCIT</vt:lpstr>
      <vt:lpstr>Aspek penting dalam CAI</vt:lpstr>
      <vt:lpstr>Kelebihan dan kekurangan CIA</vt:lpstr>
      <vt:lpstr>Kelemahan CAI</vt:lpstr>
      <vt:lpstr>Isyu untuk di diskusikan</vt:lpstr>
      <vt:lpstr>PowerPoint Presentation</vt:lpstr>
      <vt:lpstr>Sistem informasi(1)</vt:lpstr>
      <vt:lpstr>Sistem informasi(2)</vt:lpstr>
      <vt:lpstr>Sistem informasi(3)</vt:lpstr>
      <vt:lpstr>SISTEM INFORMASI MANAJEMEN  (SIM)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Kebutuhan SIM pada Organisasi</vt:lpstr>
      <vt:lpstr>PowerPoint Presentation</vt:lpstr>
      <vt:lpstr>PowerPoint Presentation</vt:lpstr>
      <vt:lpstr>SIM Membutuhkan :</vt:lpstr>
      <vt:lpstr>KOMPUTER DAN PEMERINTAHAN</vt:lpstr>
      <vt:lpstr>TUJUAN:</vt:lpstr>
      <vt:lpstr>APLIKASI KOMPUTER DI PEMERINTAHAN</vt:lpstr>
      <vt:lpstr>PR - 2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Pemamfaatan komputer</dc:title>
  <dc:creator>andris</dc:creator>
  <cp:lastModifiedBy>Phantom Assassin</cp:lastModifiedBy>
  <cp:revision>25</cp:revision>
  <cp:lastPrinted>2012-11-07T05:21:18Z</cp:lastPrinted>
  <dcterms:created xsi:type="dcterms:W3CDTF">2012-07-11T15:59:15Z</dcterms:created>
  <dcterms:modified xsi:type="dcterms:W3CDTF">2012-11-07T05:21:31Z</dcterms:modified>
</cp:coreProperties>
</file>