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45" d="100"/>
          <a:sy n="4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8F419-122C-42A6-9511-8B1FA4772A51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E1EBC-CD96-4A8C-A302-AEB2CEC3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4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870CE-57A4-4C85-8151-5C20DCF85E46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1ABF1-B765-418E-B670-77D3FC9C02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2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0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31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30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2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67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3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21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31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77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8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1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8991600" cy="2051232"/>
          </a:xfrm>
        </p:spPr>
        <p:txBody>
          <a:bodyPr/>
          <a:lstStyle/>
          <a:p>
            <a:r>
              <a:rPr lang="en-US" sz="4400" b="1" spc="6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Pengguna</a:t>
            </a:r>
            <a:r>
              <a:rPr lang="en-US" sz="4400" b="1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Basis Data</a:t>
            </a:r>
            <a:endParaRPr lang="en-US" sz="4400" b="1" spc="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4400" y="533400"/>
            <a:ext cx="3733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Materi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ke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5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Kristen ITC" pitchFamily="66" charset="0"/>
              <a:ea typeface="+mj-ea"/>
              <a:cs typeface="+mj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user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dilihat</a:t>
            </a:r>
            <a:r>
              <a:rPr lang="en-US" sz="2800" dirty="0" smtClean="0"/>
              <a:t> </a:t>
            </a:r>
            <a:r>
              <a:rPr lang="en-US" sz="2800" dirty="0" err="1" smtClean="0"/>
              <a:t>digambar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2743200" y="1219200"/>
            <a:ext cx="4686300" cy="4960937"/>
            <a:chOff x="1778" y="5137"/>
            <a:chExt cx="7380" cy="7812"/>
          </a:xfrm>
        </p:grpSpPr>
        <p:grpSp>
          <p:nvGrpSpPr>
            <p:cNvPr id="65543" name="Group 7"/>
            <p:cNvGrpSpPr>
              <a:grpSpLocks/>
            </p:cNvGrpSpPr>
            <p:nvPr/>
          </p:nvGrpSpPr>
          <p:grpSpPr bwMode="auto">
            <a:xfrm>
              <a:off x="1778" y="5137"/>
              <a:ext cx="7380" cy="7812"/>
              <a:chOff x="1778" y="2538"/>
              <a:chExt cx="7380" cy="7812"/>
            </a:xfrm>
          </p:grpSpPr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778" y="3309"/>
                <a:ext cx="7380" cy="355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45" name="Text Box 9"/>
              <p:cNvSpPr txBox="1">
                <a:spLocks noChangeArrowheads="1"/>
              </p:cNvSpPr>
              <p:nvPr/>
            </p:nvSpPr>
            <p:spPr bwMode="auto">
              <a:xfrm>
                <a:off x="2138" y="253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Naïve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User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46" name="Text Box 10"/>
              <p:cNvSpPr txBox="1">
                <a:spLocks noChangeArrowheads="1"/>
              </p:cNvSpPr>
              <p:nvPr/>
            </p:nvSpPr>
            <p:spPr bwMode="auto">
              <a:xfrm>
                <a:off x="5198" y="5994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Database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Manajer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47" name="Text Box 11"/>
              <p:cNvSpPr txBox="1">
                <a:spLocks noChangeArrowheads="1"/>
              </p:cNvSpPr>
              <p:nvPr/>
            </p:nvSpPr>
            <p:spPr bwMode="auto">
              <a:xfrm>
                <a:off x="2138" y="5994"/>
                <a:ext cx="180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Object Code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Program Aplikasi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48" name="Text Box 12"/>
              <p:cNvSpPr txBox="1">
                <a:spLocks noChangeArrowheads="1"/>
              </p:cNvSpPr>
              <p:nvPr/>
            </p:nvSpPr>
            <p:spPr bwMode="auto">
              <a:xfrm>
                <a:off x="3938" y="469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DML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Precompiler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49" name="Text Box 13"/>
              <p:cNvSpPr txBox="1">
                <a:spLocks noChangeArrowheads="1"/>
              </p:cNvSpPr>
              <p:nvPr/>
            </p:nvSpPr>
            <p:spPr bwMode="auto">
              <a:xfrm>
                <a:off x="5738" y="469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noProof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Stylus BT" charset="0"/>
                  </a:rPr>
                  <a:t>Query Processor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0" name="Text Box 14"/>
              <p:cNvSpPr txBox="1">
                <a:spLocks noChangeArrowheads="1"/>
              </p:cNvSpPr>
              <p:nvPr/>
            </p:nvSpPr>
            <p:spPr bwMode="auto">
              <a:xfrm>
                <a:off x="7538" y="469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DDL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Compiler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1" name="Text Box 15"/>
              <p:cNvSpPr txBox="1">
                <a:spLocks noChangeArrowheads="1"/>
              </p:cNvSpPr>
              <p:nvPr/>
            </p:nvSpPr>
            <p:spPr bwMode="auto">
              <a:xfrm>
                <a:off x="4658" y="7254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File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Manajer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2" name="Text Box 16"/>
              <p:cNvSpPr txBox="1">
                <a:spLocks noChangeArrowheads="1"/>
              </p:cNvSpPr>
              <p:nvPr/>
            </p:nvSpPr>
            <p:spPr bwMode="auto">
              <a:xfrm>
                <a:off x="3935" y="253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noProof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Programmer Aplikasi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3" name="Text Box 17"/>
              <p:cNvSpPr txBox="1">
                <a:spLocks noChangeArrowheads="1"/>
              </p:cNvSpPr>
              <p:nvPr/>
            </p:nvSpPr>
            <p:spPr bwMode="auto">
              <a:xfrm>
                <a:off x="5738" y="253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Casual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 User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4" name="Text Box 18"/>
              <p:cNvSpPr txBox="1">
                <a:spLocks noChangeArrowheads="1"/>
              </p:cNvSpPr>
              <p:nvPr/>
            </p:nvSpPr>
            <p:spPr bwMode="auto">
              <a:xfrm>
                <a:off x="7538" y="253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noProof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Database Administrator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5" name="Text Box 19"/>
              <p:cNvSpPr txBox="1">
                <a:spLocks noChangeArrowheads="1"/>
              </p:cNvSpPr>
              <p:nvPr/>
            </p:nvSpPr>
            <p:spPr bwMode="auto">
              <a:xfrm>
                <a:off x="7538" y="361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Scema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Database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6" name="Text Box 20"/>
              <p:cNvSpPr txBox="1">
                <a:spLocks noChangeArrowheads="1"/>
              </p:cNvSpPr>
              <p:nvPr/>
            </p:nvSpPr>
            <p:spPr bwMode="auto">
              <a:xfrm>
                <a:off x="5738" y="361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Query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7" name="Text Box 21"/>
              <p:cNvSpPr txBox="1">
                <a:spLocks noChangeArrowheads="1"/>
              </p:cNvSpPr>
              <p:nvPr/>
            </p:nvSpPr>
            <p:spPr bwMode="auto">
              <a:xfrm>
                <a:off x="3938" y="361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System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Call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8" name="Text Box 22"/>
              <p:cNvSpPr txBox="1">
                <a:spLocks noChangeArrowheads="1"/>
              </p:cNvSpPr>
              <p:nvPr/>
            </p:nvSpPr>
            <p:spPr bwMode="auto">
              <a:xfrm>
                <a:off x="2138" y="361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noProof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Program Aplikasi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9" name="AutoShape 23"/>
              <p:cNvSpPr>
                <a:spLocks noChangeArrowheads="1"/>
              </p:cNvSpPr>
              <p:nvPr/>
            </p:nvSpPr>
            <p:spPr bwMode="auto">
              <a:xfrm>
                <a:off x="4298" y="8154"/>
                <a:ext cx="2700" cy="2196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0" name="Text Box 24"/>
              <p:cNvSpPr txBox="1">
                <a:spLocks noChangeArrowheads="1"/>
              </p:cNvSpPr>
              <p:nvPr/>
            </p:nvSpPr>
            <p:spPr bwMode="auto">
              <a:xfrm>
                <a:off x="4418" y="9009"/>
                <a:ext cx="90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Data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File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61" name="Text Box 25"/>
              <p:cNvSpPr txBox="1">
                <a:spLocks noChangeArrowheads="1"/>
              </p:cNvSpPr>
              <p:nvPr/>
            </p:nvSpPr>
            <p:spPr bwMode="auto">
              <a:xfrm>
                <a:off x="4298" y="9693"/>
                <a:ext cx="2700" cy="3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Disk Storage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62" name="Text Box 26"/>
              <p:cNvSpPr txBox="1">
                <a:spLocks noChangeArrowheads="1"/>
              </p:cNvSpPr>
              <p:nvPr/>
            </p:nvSpPr>
            <p:spPr bwMode="auto">
              <a:xfrm>
                <a:off x="5558" y="9009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Data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Dictionary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63" name="Line 27"/>
              <p:cNvSpPr>
                <a:spLocks noChangeShapeType="1"/>
              </p:cNvSpPr>
              <p:nvPr/>
            </p:nvSpPr>
            <p:spPr bwMode="auto">
              <a:xfrm>
                <a:off x="5018" y="7794"/>
                <a:ext cx="0" cy="1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4" name="Line 28"/>
              <p:cNvSpPr>
                <a:spLocks noChangeShapeType="1"/>
              </p:cNvSpPr>
              <p:nvPr/>
            </p:nvSpPr>
            <p:spPr bwMode="auto">
              <a:xfrm>
                <a:off x="5558" y="6534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5" name="Line 29"/>
              <p:cNvSpPr>
                <a:spLocks noChangeShapeType="1"/>
              </p:cNvSpPr>
              <p:nvPr/>
            </p:nvSpPr>
            <p:spPr bwMode="auto">
              <a:xfrm>
                <a:off x="2768" y="308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6" name="Line 30"/>
              <p:cNvSpPr>
                <a:spLocks noChangeShapeType="1"/>
              </p:cNvSpPr>
              <p:nvPr/>
            </p:nvSpPr>
            <p:spPr bwMode="auto">
              <a:xfrm>
                <a:off x="4568" y="308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7" name="Line 31"/>
              <p:cNvSpPr>
                <a:spLocks noChangeShapeType="1"/>
              </p:cNvSpPr>
              <p:nvPr/>
            </p:nvSpPr>
            <p:spPr bwMode="auto">
              <a:xfrm>
                <a:off x="6353" y="308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8" name="Line 32"/>
              <p:cNvSpPr>
                <a:spLocks noChangeShapeType="1"/>
              </p:cNvSpPr>
              <p:nvPr/>
            </p:nvSpPr>
            <p:spPr bwMode="auto">
              <a:xfrm>
                <a:off x="8168" y="308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9" name="Line 33"/>
              <p:cNvSpPr>
                <a:spLocks noChangeShapeType="1"/>
              </p:cNvSpPr>
              <p:nvPr/>
            </p:nvSpPr>
            <p:spPr bwMode="auto">
              <a:xfrm>
                <a:off x="4583" y="4179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0" name="Line 34"/>
              <p:cNvSpPr>
                <a:spLocks noChangeShapeType="1"/>
              </p:cNvSpPr>
              <p:nvPr/>
            </p:nvSpPr>
            <p:spPr bwMode="auto">
              <a:xfrm>
                <a:off x="6383" y="416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1" name="Line 35"/>
              <p:cNvSpPr>
                <a:spLocks noChangeShapeType="1"/>
              </p:cNvSpPr>
              <p:nvPr/>
            </p:nvSpPr>
            <p:spPr bwMode="auto">
              <a:xfrm>
                <a:off x="8183" y="416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2" name="Line 36"/>
              <p:cNvSpPr>
                <a:spLocks noChangeShapeType="1"/>
              </p:cNvSpPr>
              <p:nvPr/>
            </p:nvSpPr>
            <p:spPr bwMode="auto">
              <a:xfrm flipH="1">
                <a:off x="2783" y="4194"/>
                <a:ext cx="0" cy="1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3" name="Line 37"/>
              <p:cNvSpPr>
                <a:spLocks noChangeShapeType="1"/>
              </p:cNvSpPr>
              <p:nvPr/>
            </p:nvSpPr>
            <p:spPr bwMode="auto">
              <a:xfrm flipH="1">
                <a:off x="3398" y="5274"/>
                <a:ext cx="108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4" name="Line 38"/>
              <p:cNvSpPr>
                <a:spLocks noChangeShapeType="1"/>
              </p:cNvSpPr>
              <p:nvPr/>
            </p:nvSpPr>
            <p:spPr bwMode="auto">
              <a:xfrm>
                <a:off x="3938" y="6264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5" name="Line 39"/>
              <p:cNvSpPr>
                <a:spLocks noChangeShapeType="1"/>
              </p:cNvSpPr>
              <p:nvPr/>
            </p:nvSpPr>
            <p:spPr bwMode="auto">
              <a:xfrm flipH="1">
                <a:off x="5738" y="5244"/>
                <a:ext cx="660" cy="7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6" name="Line 40"/>
              <p:cNvSpPr>
                <a:spLocks noChangeShapeType="1"/>
              </p:cNvSpPr>
              <p:nvPr/>
            </p:nvSpPr>
            <p:spPr bwMode="auto">
              <a:xfrm>
                <a:off x="6188" y="6534"/>
                <a:ext cx="0" cy="25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7" name="Line 41"/>
              <p:cNvSpPr>
                <a:spLocks noChangeShapeType="1"/>
              </p:cNvSpPr>
              <p:nvPr/>
            </p:nvSpPr>
            <p:spPr bwMode="auto">
              <a:xfrm flipH="1">
                <a:off x="6458" y="5274"/>
                <a:ext cx="1620" cy="3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8" name="Line 42"/>
              <p:cNvSpPr>
                <a:spLocks noChangeShapeType="1"/>
              </p:cNvSpPr>
              <p:nvPr/>
            </p:nvSpPr>
            <p:spPr bwMode="auto">
              <a:xfrm>
                <a:off x="5198" y="4959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5579" name="Text Box 43"/>
            <p:cNvSpPr txBox="1">
              <a:spLocks noChangeArrowheads="1"/>
            </p:cNvSpPr>
            <p:nvPr/>
          </p:nvSpPr>
          <p:spPr bwMode="auto">
            <a:xfrm>
              <a:off x="8078" y="8874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ucoinLight" charset="0"/>
                  <a:ea typeface="Arial" pitchFamily="34" charset="0"/>
                  <a:cs typeface="Arial" pitchFamily="34" charset="0"/>
                </a:rPr>
                <a:t>DBMS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Database user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Database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Database Administrator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/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915289" lvl="1" indent="-514350">
              <a:buFont typeface="+mj-lt"/>
              <a:buAutoNum type="arabicPeriod"/>
            </a:pPr>
            <a:r>
              <a:rPr lang="en-US" dirty="0" smtClean="0"/>
              <a:t>Programmer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 marL="915289" lvl="1" indent="-514350">
              <a:buFont typeface="+mj-lt"/>
              <a:buAutoNum type="arabicPeriod"/>
            </a:pPr>
            <a:r>
              <a:rPr lang="en-US" dirty="0" smtClean="0"/>
              <a:t>User </a:t>
            </a:r>
            <a:r>
              <a:rPr lang="en-US" dirty="0" err="1" smtClean="0"/>
              <a:t>mahir</a:t>
            </a:r>
            <a:r>
              <a:rPr lang="en-US" dirty="0" smtClean="0"/>
              <a:t> ( Casual  User)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dirty="0" smtClean="0"/>
              <a:t>User </a:t>
            </a:r>
            <a:r>
              <a:rPr lang="en-US" dirty="0" err="1" smtClean="0"/>
              <a:t>Umum</a:t>
            </a:r>
            <a:r>
              <a:rPr lang="en-US" dirty="0" smtClean="0"/>
              <a:t> ( Naïve User)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dirty="0" smtClean="0"/>
              <a:t>User </a:t>
            </a:r>
            <a:r>
              <a:rPr lang="en-US" dirty="0" err="1" smtClean="0"/>
              <a:t>Khusus</a:t>
            </a:r>
            <a:r>
              <a:rPr lang="en-US" dirty="0" smtClean="0"/>
              <a:t> (Specialized User)</a:t>
            </a:r>
          </a:p>
          <a:p>
            <a:pPr marL="915289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user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Programmer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,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professional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lewat</a:t>
            </a:r>
            <a:r>
              <a:rPr lang="en-US" sz="2800" dirty="0" smtClean="0"/>
              <a:t> DML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C, Cobol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 Program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User </a:t>
            </a:r>
            <a:r>
              <a:rPr lang="en-US" sz="2800" dirty="0" err="1" smtClean="0"/>
              <a:t>Mahir</a:t>
            </a:r>
            <a:r>
              <a:rPr lang="en-US" sz="2800" dirty="0" smtClean="0"/>
              <a:t> (Casual User),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berpengalaman</a:t>
            </a:r>
            <a:r>
              <a:rPr lang="en-US" sz="2800" dirty="0" smtClean="0"/>
              <a:t>,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menulis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program,tetapi</a:t>
            </a:r>
            <a:r>
              <a:rPr lang="en-US" sz="2800" dirty="0" smtClean="0"/>
              <a:t> </a:t>
            </a:r>
            <a:r>
              <a:rPr lang="en-US" sz="2800" dirty="0" err="1" smtClean="0"/>
              <a:t>memakai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query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disediakan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DBMS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user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User </a:t>
            </a:r>
            <a:r>
              <a:rPr lang="en-US" sz="2400" dirty="0" err="1" smtClean="0"/>
              <a:t>Umum</a:t>
            </a:r>
            <a:r>
              <a:rPr lang="en-US" sz="2400" dirty="0" smtClean="0"/>
              <a:t> (Naïve User),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program,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menu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programmer.</a:t>
            </a:r>
          </a:p>
          <a:p>
            <a:pPr lvl="0"/>
            <a:r>
              <a:rPr lang="en-US" sz="2400" dirty="0" smtClean="0"/>
              <a:t>User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(Specialized User),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kerangka</a:t>
            </a:r>
            <a:r>
              <a:rPr lang="en-US" sz="2400" dirty="0" smtClean="0"/>
              <a:t> data processing yang </a:t>
            </a:r>
            <a:r>
              <a:rPr lang="en-US" sz="2400" dirty="0" err="1" smtClean="0"/>
              <a:t>tradisional</a:t>
            </a:r>
            <a:r>
              <a:rPr lang="en-US" sz="2400" dirty="0" smtClean="0"/>
              <a:t> (non </a:t>
            </a:r>
            <a:r>
              <a:rPr lang="en-US" sz="2400" dirty="0" err="1" smtClean="0"/>
              <a:t>konversional</a:t>
            </a:r>
            <a:r>
              <a:rPr lang="en-US" sz="2400" dirty="0" smtClean="0"/>
              <a:t>)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keperluan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.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Computer Aided Design System, Knowledge Base, Expert System,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komplek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data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audio.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Satu</a:t>
            </a:r>
            <a:r>
              <a:rPr lang="en-US" dirty="0" smtClean="0"/>
              <a:t> database manager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program </a:t>
            </a:r>
            <a:r>
              <a:rPr lang="en-US" dirty="0" err="1" smtClean="0"/>
              <a:t>program</a:t>
            </a:r>
            <a:r>
              <a:rPr lang="en-US" dirty="0" smtClean="0"/>
              <a:t> yang </a:t>
            </a:r>
            <a:r>
              <a:rPr lang="en-US" dirty="0" err="1" smtClean="0"/>
              <a:t>menyediakan</a:t>
            </a:r>
            <a:r>
              <a:rPr lang="en-US" dirty="0" smtClean="0"/>
              <a:t> interface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penyimpan</a:t>
            </a:r>
            <a:r>
              <a:rPr lang="en-US" dirty="0" smtClean="0"/>
              <a:t> data low level </a:t>
            </a:r>
            <a:r>
              <a:rPr lang="en-US" dirty="0" err="1" smtClean="0"/>
              <a:t>dalam</a:t>
            </a:r>
            <a:r>
              <a:rPr lang="en-US" dirty="0" smtClean="0"/>
              <a:t> database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query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Manager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database </a:t>
            </a:r>
            <a:r>
              <a:rPr lang="en-US" dirty="0" err="1" smtClean="0"/>
              <a:t>manajer</a:t>
            </a:r>
            <a:endParaRPr lang="en-US" dirty="0" smtClean="0"/>
          </a:p>
          <a:p>
            <a:pPr lvl="1"/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file</a:t>
            </a:r>
          </a:p>
          <a:p>
            <a:pPr lvl="1"/>
            <a:r>
              <a:rPr lang="en-US" dirty="0" err="1" smtClean="0"/>
              <a:t>Integritas</a:t>
            </a:r>
            <a:r>
              <a:rPr lang="en-US" dirty="0" smtClean="0"/>
              <a:t> (integrity enforcement)</a:t>
            </a:r>
          </a:p>
          <a:p>
            <a:pPr lvl="1"/>
            <a:r>
              <a:rPr lang="en-US" dirty="0" err="1" smtClean="0"/>
              <a:t>Keamanan</a:t>
            </a:r>
            <a:r>
              <a:rPr lang="en-US" dirty="0" smtClean="0"/>
              <a:t> (security enforcement)</a:t>
            </a:r>
          </a:p>
          <a:p>
            <a:pPr lvl="1"/>
            <a:r>
              <a:rPr lang="en-US" dirty="0" smtClean="0"/>
              <a:t>Backup </a:t>
            </a:r>
            <a:r>
              <a:rPr lang="en-US" dirty="0" err="1" smtClean="0"/>
              <a:t>dan</a:t>
            </a:r>
            <a:r>
              <a:rPr lang="en-US" dirty="0" smtClean="0"/>
              <a:t> recovery</a:t>
            </a:r>
          </a:p>
          <a:p>
            <a:pPr lvl="1"/>
            <a:r>
              <a:rPr lang="en-US" dirty="0" err="1" smtClean="0"/>
              <a:t>Koncurancy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pengontrolan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database </a:t>
            </a:r>
            <a:r>
              <a:rPr lang="en-US" dirty="0" err="1" smtClean="0"/>
              <a:t>maupun</a:t>
            </a:r>
            <a:r>
              <a:rPr lang="en-US" dirty="0" smtClean="0"/>
              <a:t> program yang </a:t>
            </a:r>
            <a:r>
              <a:rPr lang="en-US" dirty="0" err="1" smtClean="0"/>
              <a:t>mengakses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database administrator.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Administrator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database administrator </a:t>
            </a:r>
            <a:r>
              <a:rPr lang="en-US" dirty="0" err="1" smtClean="0"/>
              <a:t>adalah</a:t>
            </a:r>
            <a:r>
              <a:rPr lang="en-US" dirty="0" smtClean="0"/>
              <a:t> ;</a:t>
            </a:r>
          </a:p>
          <a:p>
            <a:pPr lvl="1"/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database</a:t>
            </a:r>
          </a:p>
          <a:p>
            <a:pPr lvl="1"/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endParaRPr lang="en-US" dirty="0" smtClean="0"/>
          </a:p>
          <a:p>
            <a:pPr lvl="1"/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phisik</a:t>
            </a:r>
            <a:endParaRPr lang="en-US" dirty="0" smtClean="0"/>
          </a:p>
          <a:p>
            <a:pPr lvl="1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user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Menspesifikasikan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paksaan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387</Words>
  <Application>Microsoft Office PowerPoint</Application>
  <PresentationFormat>On-screen Show (4:3)</PresentationFormat>
  <Paragraphs>77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Pengguna Basis Data</vt:lpstr>
      <vt:lpstr>Pengguna Basis Data</vt:lpstr>
      <vt:lpstr>Database user</vt:lpstr>
      <vt:lpstr>Database user (2)</vt:lpstr>
      <vt:lpstr>Database user (3)</vt:lpstr>
      <vt:lpstr>Database Manager</vt:lpstr>
      <vt:lpstr>Database Manager (2)</vt:lpstr>
      <vt:lpstr>Database Administrator</vt:lpstr>
      <vt:lpstr>Database Administrator (2)</vt:lpstr>
      <vt:lpstr>Hubungan antara user dapat dilihat digambar berikut :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</dc:title>
  <dc:creator>Rina Kurniawati</dc:creator>
  <cp:lastModifiedBy>Phantom Assassin</cp:lastModifiedBy>
  <cp:revision>43</cp:revision>
  <cp:lastPrinted>2012-11-05T06:34:35Z</cp:lastPrinted>
  <dcterms:created xsi:type="dcterms:W3CDTF">2008-09-03T17:00:19Z</dcterms:created>
  <dcterms:modified xsi:type="dcterms:W3CDTF">2012-11-05T06:34:37Z</dcterms:modified>
</cp:coreProperties>
</file>