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</p:sldIdLst>
  <p:sldSz cx="9144000" cy="6858000" type="screen4x3"/>
  <p:notesSz cx="1205706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Pengelolaan Instalasi Komputer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31013" y="0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31013" y="6513513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6B2CB20-A679-4A75-95D2-6B10A1B79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Pengelolaan Instalasi Komputer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31013" y="0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313238" y="514350"/>
            <a:ext cx="3430587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6500" y="3257550"/>
            <a:ext cx="9645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31013" y="6513513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EF8FE9B-E975-41A3-B32E-F8F7E34AE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Pengelolaan Instalasi Komputer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C6103-B5B8-4204-83B3-6ACE1B41BC42}" type="slidenum">
              <a:rPr lang="en-US"/>
              <a:pPr/>
              <a:t>1</a:t>
            </a:fld>
            <a:endParaRPr lang="en-US"/>
          </a:p>
        </p:txBody>
      </p:sp>
      <p:sp>
        <p:nvSpPr>
          <p:cNvPr id="5837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2005392-8A83-4554-A6AC-77802C6CD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034D-183A-4E45-8025-D449BFF5E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8B4F3-E67A-4B38-866E-F759B3914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E6926-9C44-4A7C-BC62-25871A5F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5B79-C0AA-4AFD-979D-F9AEDD82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2FDD0-1F8E-461B-9E41-6DF2B0C3D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6477-447B-4673-8505-2788892C4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3765E-F0BA-42F4-A5F2-8998A0C40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A553-2594-4536-A5D4-5326AC322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62C72-0520-4609-9E7F-F9F4DF945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02B2B-D891-4464-AEE6-939F4F43A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457D-3414-4D21-9438-F55FEBD9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E804556-7314-431B-97B1-920D77933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E2ED89-83D5-49B7-B093-BB5F29E01013}" type="slidenum">
              <a:rPr lang="en-US"/>
              <a:pPr/>
              <a:t>1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Pengelolaan Instalasi Komputer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714750"/>
            <a:ext cx="7467600" cy="23050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Matura MT Script Capitals" pitchFamily="66" charset="0"/>
              </a:rPr>
              <a:t>Wahyu Nurjaya WK, S.T., M.KOM.</a:t>
            </a:r>
          </a:p>
          <a:p>
            <a:pPr eaLnBrk="1" hangingPunct="1"/>
            <a:r>
              <a:rPr lang="en-US" sz="2800" smtClean="0">
                <a:latin typeface="Matura MT Script Capitals" pitchFamily="66" charset="0"/>
              </a:rPr>
              <a:t>4127.70.26.014</a:t>
            </a:r>
          </a:p>
          <a:p>
            <a:pPr eaLnBrk="1" hangingPunct="1"/>
            <a:r>
              <a:rPr lang="en-US" smtClean="0">
                <a:latin typeface="Bauhaus 93" pitchFamily="82" charset="0"/>
              </a:rPr>
              <a:t>Jurusan Manajemen Informatika</a:t>
            </a:r>
          </a:p>
          <a:p>
            <a:pPr eaLnBrk="1" hangingPunct="1"/>
            <a:r>
              <a:rPr lang="en-US" smtClean="0">
                <a:latin typeface="Bauhaus 93" pitchFamily="82" charset="0"/>
              </a:rPr>
              <a:t>FTIK UNIKOM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615C3-E4DA-4DEA-9C52-634B2AECF9CD}" type="slidenum">
              <a:rPr lang="en-US"/>
              <a:pPr/>
              <a:t>2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Tata Arsip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Topik yang akan dibahas dalam Tata Arsip adalah: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Warkat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Jenis dan Ukuran Kertas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Surat Dinas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Alasan Penyimpanan Warkat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Sistem Penyimpanan Warkat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Pengurusan Surat dan Arsip Sederhana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5CD56D-A7E3-45B9-800C-6D44F7A70413}" type="slidenum">
              <a:rPr lang="en-US"/>
              <a:pPr/>
              <a:t>3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Tata Arsip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Pengertian Warkat: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“Warkat adalah setiap catatan tertulis, bergambar, atau terekam yang berisi keterangan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tentang sesuatu peristiwa atau hal yang dibuat untuk membantu ingatan”.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Jenis dan Ukuran Kertas: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Sebagian besar warkat yang diurus suatu organisasi memakai bahan perlengkapan kertas.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Ukuran kertas yang digunakan untuk warkat bermacam-macam.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Surat Dinas: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Surat Dinas adalah salah satu jenis warkat yang berisi informasi resmi yang dibuat oleh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seorang pejabat yang ditujukan kepada pihak lain, yang antara lain berupa pemberitahuan,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permintaan, pertanyaan dan pernyataan.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Surat Dinas dibagi menjadi beberapa sub bagian: Bagian-bagian surat dinas, Model-model surat dinas dan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Tata pengetikan surat dinas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E6692-8924-477B-B9AF-05A0EC0F7EBB}" type="slidenum">
              <a:rPr lang="en-US"/>
              <a:pPr/>
              <a:t>4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Tata Arsip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Alasan Penyimpanan Warkat: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Telah disebutkan bahwa salah satu ciri yang harus ada pada arsip adalah memiliki guna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tertentu. Ada sembilan macam nilai yang terdapat dalam warkat: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administrasi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hukum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keuangan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penelitian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pendidikan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dokumentasi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haluan organisasi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Nilai pelaksanaan kegiatan organisasi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52F31A-4ACC-4D9B-B817-E935451B22AC}" type="slidenum">
              <a:rPr lang="en-US"/>
              <a:pPr/>
              <a:t>5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Tata Arsip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Sistem Penyimpanan Arsip: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Ada 12 macam sistem penyimpanan arsip: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abjad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abjad bernomor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pokok soal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wilayah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tanggal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nomor urut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dua nomor akhir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tiga nomor akhir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dua nomor tengah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nomor persepuluhan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nomor berkode atau berabjad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penyimpanan arsip menurut suara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2010</a:t>
            </a:r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869A85-AFA3-4F88-B284-4A3090567B4C}" type="slidenum">
              <a:rPr lang="en-US"/>
              <a:pPr/>
              <a:t>6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Tata Arsip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Pengurusan Surat dan Arsip Sederhana: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Dalam menentukan sistem penyimpanan arsip yang akan digunakan oleh suatu organisasi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tentunya dipengaruhi oleh berbagai faktor besar kecilnya organisasi, luas sempitnya kegiatan,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volume surat, tenaga kearsipan yang tersedia, dan peralatan yang dimiliki.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 Wahyu Nurjaya 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85B79-C0AA-4AFD-979D-F9AEDD8252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2971800"/>
            <a:ext cx="3869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Tahnk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You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757</TotalTime>
  <Words>406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Tahoma</vt:lpstr>
      <vt:lpstr>Arial</vt:lpstr>
      <vt:lpstr>Wingdings</vt:lpstr>
      <vt:lpstr>Bauhaus 93</vt:lpstr>
      <vt:lpstr>Matura MT Script Capitals</vt:lpstr>
      <vt:lpstr>Agency FB</vt:lpstr>
      <vt:lpstr>Blends</vt:lpstr>
      <vt:lpstr>Pengelolaan Instalasi Komputer</vt:lpstr>
      <vt:lpstr>Tata Arsip</vt:lpstr>
      <vt:lpstr>Tata Arsip</vt:lpstr>
      <vt:lpstr>Tata Arsip</vt:lpstr>
      <vt:lpstr>Tata Arsip</vt:lpstr>
      <vt:lpstr>Tata Arsip</vt:lpstr>
      <vt:lpstr>Slide 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Wahyu Nurjaya WK, ST</dc:creator>
  <cp:lastModifiedBy>Wahyu Nurjaya WK, ST., M.Kom.</cp:lastModifiedBy>
  <cp:revision>142</cp:revision>
  <cp:lastPrinted>2005-07-18T01:44:59Z</cp:lastPrinted>
  <dcterms:created xsi:type="dcterms:W3CDTF">2005-07-17T16:00:18Z</dcterms:created>
  <dcterms:modified xsi:type="dcterms:W3CDTF">2010-04-01T22:00:16Z</dcterms:modified>
</cp:coreProperties>
</file>