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7E02-8FF7-44D3-881E-C8EB5372E5A8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B929CC-D27D-45DE-811A-447C8A4EFE6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7E02-8FF7-44D3-881E-C8EB5372E5A8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29CC-D27D-45DE-811A-447C8A4EFE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0B929CC-D27D-45DE-811A-447C8A4EFE6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7E02-8FF7-44D3-881E-C8EB5372E5A8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7E02-8FF7-44D3-881E-C8EB5372E5A8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0B929CC-D27D-45DE-811A-447C8A4EFE6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7E02-8FF7-44D3-881E-C8EB5372E5A8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B929CC-D27D-45DE-811A-447C8A4EFE6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3D17E02-8FF7-44D3-881E-C8EB5372E5A8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29CC-D27D-45DE-811A-447C8A4EFE6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7E02-8FF7-44D3-881E-C8EB5372E5A8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0B929CC-D27D-45DE-811A-447C8A4EFE6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7E02-8FF7-44D3-881E-C8EB5372E5A8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0B929CC-D27D-45DE-811A-447C8A4EFE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7E02-8FF7-44D3-881E-C8EB5372E5A8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B929CC-D27D-45DE-811A-447C8A4EFE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B929CC-D27D-45DE-811A-447C8A4EFE6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7E02-8FF7-44D3-881E-C8EB5372E5A8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0B929CC-D27D-45DE-811A-447C8A4EFE6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3D17E02-8FF7-44D3-881E-C8EB5372E5A8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3D17E02-8FF7-44D3-881E-C8EB5372E5A8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B929CC-D27D-45DE-811A-447C8A4EFE6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Pattern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OO Pattern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Some problems are difficult to design a solution for, yet are common to many systems.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idea </a:t>
            </a:r>
            <a:r>
              <a:rPr lang="en-US" dirty="0"/>
              <a:t>of patterns is to provide a “best practices” solution for these common problems. 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en-US" dirty="0" smtClean="0"/>
              <a:t>pattern </a:t>
            </a:r>
            <a:r>
              <a:rPr lang="en-US" dirty="0"/>
              <a:t>consists of a problem description, one or more diagrams (class diagrams, </a:t>
            </a:r>
            <a:r>
              <a:rPr lang="en-US" dirty="0" smtClean="0"/>
              <a:t>sequence</a:t>
            </a:r>
            <a:r>
              <a:rPr lang="id-ID" dirty="0" smtClean="0"/>
              <a:t> </a:t>
            </a:r>
            <a:r>
              <a:rPr lang="en-US" dirty="0" smtClean="0"/>
              <a:t>diagrams</a:t>
            </a:r>
            <a:r>
              <a:rPr lang="en-US" dirty="0"/>
              <a:t>, and communication diagrams) that describe a design solution to the </a:t>
            </a:r>
            <a:r>
              <a:rPr lang="en-US" dirty="0" smtClean="0"/>
              <a:t>problem</a:t>
            </a:r>
            <a:r>
              <a:rPr lang="id-ID" dirty="0" smtClean="0"/>
              <a:t> </a:t>
            </a:r>
            <a:r>
              <a:rPr lang="en-US" dirty="0" smtClean="0"/>
              <a:t>and</a:t>
            </a:r>
            <a:r>
              <a:rPr lang="en-US" dirty="0"/>
              <a:t>, often, a segment of code that implements the design. It is typically the systems </a:t>
            </a:r>
            <a:r>
              <a:rPr lang="en-US" dirty="0" smtClean="0"/>
              <a:t>analyst</a:t>
            </a:r>
            <a:r>
              <a:rPr lang="id-ID" dirty="0" smtClean="0"/>
              <a:t> </a:t>
            </a:r>
            <a:r>
              <a:rPr lang="en-US" dirty="0" smtClean="0"/>
              <a:t>who </a:t>
            </a:r>
            <a:r>
              <a:rPr lang="en-US" dirty="0"/>
              <a:t>adapts the business model by incorporating these patterns.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id-ID" dirty="0" smtClean="0"/>
              <a:t>Examples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The business structural model states that an object has many roles and that </a:t>
            </a:r>
            <a:r>
              <a:rPr lang="en-US" dirty="0" smtClean="0"/>
              <a:t>some</a:t>
            </a:r>
            <a:r>
              <a:rPr lang="id-ID" dirty="0" smtClean="0"/>
              <a:t> </a:t>
            </a:r>
            <a:r>
              <a:rPr lang="en-US" dirty="0" smtClean="0"/>
              <a:t>operations </a:t>
            </a:r>
            <a:r>
              <a:rPr lang="en-US" dirty="0"/>
              <a:t>and attributes apply to all roles. The strategy pattern offers a </a:t>
            </a:r>
            <a:r>
              <a:rPr lang="en-US" dirty="0" smtClean="0"/>
              <a:t>combination</a:t>
            </a:r>
            <a:r>
              <a:rPr lang="id-ID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aggregation and inheritance to standardize role handling.</a:t>
            </a:r>
          </a:p>
          <a:p>
            <a:pPr>
              <a:buNone/>
            </a:pPr>
            <a:endParaRPr lang="x-none"/>
          </a:p>
          <a:p>
            <a:pPr algn="just"/>
            <a:r>
              <a:rPr lang="en-US" dirty="0"/>
              <a:t>An object is composed of other objects that may be composed of other objects, </a:t>
            </a:r>
            <a:r>
              <a:rPr lang="en-US" dirty="0" smtClean="0"/>
              <a:t>and</a:t>
            </a:r>
            <a:r>
              <a:rPr lang="id-ID" dirty="0" smtClean="0"/>
              <a:t> </a:t>
            </a:r>
            <a:r>
              <a:rPr lang="en-US" dirty="0" smtClean="0"/>
              <a:t>so </a:t>
            </a:r>
            <a:r>
              <a:rPr lang="en-US" dirty="0"/>
              <a:t>on. Any composition level may be skipped. If one object at any level needs to </a:t>
            </a:r>
            <a:r>
              <a:rPr lang="en-US" dirty="0" smtClean="0"/>
              <a:t>be</a:t>
            </a:r>
            <a:r>
              <a:rPr lang="id-ID" dirty="0" smtClean="0"/>
              <a:t> </a:t>
            </a:r>
            <a:r>
              <a:rPr lang="en-US" dirty="0" smtClean="0"/>
              <a:t>operated </a:t>
            </a:r>
            <a:r>
              <a:rPr lang="en-US" dirty="0"/>
              <a:t>on, all the objects below it or above it will require a similar </a:t>
            </a:r>
            <a:r>
              <a:rPr lang="en-US" dirty="0" smtClean="0"/>
              <a:t>operation</a:t>
            </a:r>
            <a:r>
              <a:rPr lang="id-ID" dirty="0" smtClean="0"/>
              <a:t> </a:t>
            </a:r>
            <a:r>
              <a:rPr lang="en-US" dirty="0" smtClean="0"/>
              <a:t>(</a:t>
            </a:r>
            <a:r>
              <a:rPr lang="en-US" dirty="0"/>
              <a:t>for example, a recall of all components). The composite pattern offers a </a:t>
            </a:r>
            <a:r>
              <a:rPr lang="en-US" dirty="0" smtClean="0"/>
              <a:t>combination</a:t>
            </a:r>
            <a:r>
              <a:rPr lang="id-ID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aggregation and inheritance to turn this complicated issue into a simple </a:t>
            </a:r>
            <a:r>
              <a:rPr lang="en-US" dirty="0" smtClean="0"/>
              <a:t>design</a:t>
            </a:r>
            <a:r>
              <a:rPr lang="id-ID" dirty="0" smtClean="0"/>
              <a:t> solution</a:t>
            </a:r>
            <a:r>
              <a:rPr lang="id-ID" dirty="0"/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Design pattern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Design patterns are one way that developers can avoid duplicating effort: they allow us </a:t>
            </a:r>
            <a:r>
              <a:rPr lang="en-US" dirty="0" smtClean="0"/>
              <a:t>to</a:t>
            </a:r>
            <a:r>
              <a:rPr lang="id-ID" dirty="0" smtClean="0"/>
              <a:t> </a:t>
            </a:r>
            <a:r>
              <a:rPr lang="en-US" dirty="0" smtClean="0"/>
              <a:t>apply </a:t>
            </a:r>
            <a:r>
              <a:rPr lang="en-US" dirty="0" smtClean="0"/>
              <a:t>the knowledge and experience of other developers to our particular problem. </a:t>
            </a:r>
            <a:r>
              <a:rPr lang="en-US" dirty="0" smtClean="0"/>
              <a:t>Patterns</a:t>
            </a:r>
            <a:r>
              <a:rPr lang="id-ID" dirty="0" smtClean="0"/>
              <a:t> </a:t>
            </a:r>
            <a:r>
              <a:rPr lang="en-US" dirty="0" smtClean="0"/>
              <a:t>also </a:t>
            </a:r>
            <a:r>
              <a:rPr lang="en-US" dirty="0" smtClean="0"/>
              <a:t>allow us to communicate our own knowledge and experience to others. Each </a:t>
            </a:r>
            <a:r>
              <a:rPr lang="en-US" dirty="0" smtClean="0"/>
              <a:t>pattern</a:t>
            </a:r>
            <a:r>
              <a:rPr lang="id-ID" dirty="0" smtClean="0"/>
              <a:t> </a:t>
            </a:r>
            <a:r>
              <a:rPr lang="en-US" dirty="0" smtClean="0"/>
              <a:t>is </a:t>
            </a:r>
            <a:r>
              <a:rPr lang="en-US" dirty="0" smtClean="0"/>
              <a:t>a description of a particular way of doing something that has proved effective in the </a:t>
            </a:r>
            <a:r>
              <a:rPr lang="en-US" dirty="0" smtClean="0"/>
              <a:t>real</a:t>
            </a:r>
            <a:r>
              <a:rPr lang="id-ID" dirty="0" smtClean="0"/>
              <a:t> world</a:t>
            </a:r>
            <a:r>
              <a:rPr lang="id-ID" dirty="0" smtClean="0"/>
              <a:t>.</a:t>
            </a:r>
          </a:p>
          <a:p>
            <a:pPr algn="just"/>
            <a:r>
              <a:rPr lang="en-US" dirty="0" smtClean="0"/>
              <a:t>When design patterns were introduced to the software community, they created a lot </a:t>
            </a:r>
            <a:r>
              <a:rPr lang="en-US" dirty="0" smtClean="0"/>
              <a:t>of</a:t>
            </a:r>
            <a:r>
              <a:rPr lang="id-ID" dirty="0" smtClean="0"/>
              <a:t> </a:t>
            </a:r>
            <a:r>
              <a:rPr lang="en-US" dirty="0" smtClean="0"/>
              <a:t>interest</a:t>
            </a:r>
            <a:r>
              <a:rPr lang="en-US" dirty="0" smtClean="0"/>
              <a:t>. As a result, they have now been applied to many other areas</a:t>
            </a:r>
            <a:r>
              <a:rPr lang="en-US" dirty="0" smtClean="0"/>
              <a:t>:</a:t>
            </a:r>
            <a:r>
              <a:rPr lang="id-ID" dirty="0" smtClean="0"/>
              <a:t>  </a:t>
            </a:r>
            <a:r>
              <a:rPr lang="id-ID" dirty="0" smtClean="0"/>
              <a:t>Human–computer </a:t>
            </a:r>
            <a:r>
              <a:rPr lang="id-ID" dirty="0" smtClean="0"/>
              <a:t>interaction,   Concurrency,  Reuse,  </a:t>
            </a:r>
            <a:r>
              <a:rPr lang="id-ID" dirty="0" smtClean="0"/>
              <a:t>Teaching/learning object </a:t>
            </a:r>
            <a:r>
              <a:rPr lang="id-ID" dirty="0" smtClean="0"/>
              <a:t>technology,  </a:t>
            </a:r>
            <a:r>
              <a:rPr lang="id-ID" dirty="0" smtClean="0"/>
              <a:t>Distributed </a:t>
            </a:r>
            <a:r>
              <a:rPr lang="id-ID" dirty="0" smtClean="0"/>
              <a:t>computing, Project management,  </a:t>
            </a:r>
            <a:r>
              <a:rPr lang="id-ID" dirty="0" smtClean="0"/>
              <a:t>Web </a:t>
            </a:r>
            <a:r>
              <a:rPr lang="id-ID" dirty="0" smtClean="0"/>
              <a:t>sites, Risk management, Problem-solving,  </a:t>
            </a:r>
            <a:r>
              <a:rPr lang="id-ID" dirty="0" smtClean="0"/>
              <a:t>Organizations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Adapting pattern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0234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Language translation: The pattern you started with may not be implemented in </a:t>
            </a:r>
            <a:r>
              <a:rPr lang="en-US" dirty="0" smtClean="0"/>
              <a:t>your</a:t>
            </a:r>
            <a:r>
              <a:rPr lang="id-ID" dirty="0" smtClean="0"/>
              <a:t> </a:t>
            </a:r>
            <a:r>
              <a:rPr lang="en-US" dirty="0" smtClean="0"/>
              <a:t>chosen </a:t>
            </a:r>
            <a:r>
              <a:rPr lang="en-US" dirty="0" smtClean="0"/>
              <a:t>programming language. All programming languages, even object-oriented ones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have </a:t>
            </a:r>
            <a:r>
              <a:rPr lang="en-US" dirty="0" smtClean="0"/>
              <a:t>differences. Some differences are large (such as how pure or hybrid the language is</a:t>
            </a:r>
            <a:r>
              <a:rPr lang="en-US" dirty="0" smtClean="0"/>
              <a:t>)</a:t>
            </a:r>
            <a:r>
              <a:rPr lang="id-ID" dirty="0" smtClean="0"/>
              <a:t> </a:t>
            </a:r>
            <a:r>
              <a:rPr lang="en-US" dirty="0" smtClean="0"/>
              <a:t>and </a:t>
            </a:r>
            <a:r>
              <a:rPr lang="en-US" dirty="0" smtClean="0"/>
              <a:t>some are small (for example, the access protections available for messages), but </a:t>
            </a:r>
            <a:r>
              <a:rPr lang="en-US" dirty="0" smtClean="0"/>
              <a:t>the</a:t>
            </a:r>
            <a:r>
              <a:rPr lang="id-ID" dirty="0" smtClean="0"/>
              <a:t>  </a:t>
            </a:r>
            <a:r>
              <a:rPr lang="en-US" dirty="0" smtClean="0"/>
              <a:t>standard </a:t>
            </a:r>
            <a:r>
              <a:rPr lang="en-US" dirty="0" smtClean="0"/>
              <a:t>patterns will have to be </a:t>
            </a:r>
            <a:r>
              <a:rPr lang="en-US" dirty="0" err="1" smtClean="0"/>
              <a:t>modiﬁed</a:t>
            </a:r>
            <a:r>
              <a:rPr lang="en-US" dirty="0" smtClean="0"/>
              <a:t> to suit each language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</a:p>
          <a:p>
            <a:r>
              <a:rPr lang="en-US" dirty="0" smtClean="0"/>
              <a:t>Difference </a:t>
            </a:r>
            <a:r>
              <a:rPr lang="en-US" dirty="0" smtClean="0"/>
              <a:t>of opinion: For each design problem, there is more than one solution. </a:t>
            </a:r>
            <a:r>
              <a:rPr lang="en-US" dirty="0" smtClean="0"/>
              <a:t>Just</a:t>
            </a:r>
            <a:r>
              <a:rPr lang="id-ID" dirty="0" smtClean="0"/>
              <a:t> </a:t>
            </a:r>
            <a:r>
              <a:rPr lang="en-US" dirty="0" smtClean="0"/>
              <a:t>because </a:t>
            </a:r>
            <a:r>
              <a:rPr lang="en-US" dirty="0" smtClean="0"/>
              <a:t>a pattern has been produced by an expert, or a group of experts, doesn’t </a:t>
            </a:r>
            <a:r>
              <a:rPr lang="en-US" dirty="0" smtClean="0"/>
              <a:t>mean</a:t>
            </a:r>
            <a:r>
              <a:rPr lang="id-ID" dirty="0" smtClean="0"/>
              <a:t> </a:t>
            </a:r>
            <a:r>
              <a:rPr lang="en-US" dirty="0" smtClean="0"/>
              <a:t>that </a:t>
            </a:r>
            <a:r>
              <a:rPr lang="en-US" dirty="0" smtClean="0"/>
              <a:t>it’s perfect. Once you fully understand a pattern, feel free to change it, especially </a:t>
            </a:r>
            <a:r>
              <a:rPr lang="en-US" dirty="0" smtClean="0"/>
              <a:t>as</a:t>
            </a:r>
            <a:r>
              <a:rPr lang="id-ID" dirty="0" smtClean="0"/>
              <a:t> you </a:t>
            </a:r>
            <a:r>
              <a:rPr lang="id-ID" dirty="0" smtClean="0"/>
              <a:t>become more expert.</a:t>
            </a:r>
          </a:p>
          <a:p>
            <a:r>
              <a:rPr lang="en-US" dirty="0" smtClean="0"/>
              <a:t>Difference </a:t>
            </a:r>
            <a:r>
              <a:rPr lang="en-US" dirty="0" smtClean="0"/>
              <a:t>in style: Design and coding styles can come from many sources: experience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company </a:t>
            </a:r>
            <a:r>
              <a:rPr lang="en-US" dirty="0" smtClean="0"/>
              <a:t>coding guidelines, requirements of a library or </a:t>
            </a:r>
            <a:r>
              <a:rPr lang="id-ID" dirty="0" smtClean="0"/>
              <a:t> </a:t>
            </a:r>
            <a:r>
              <a:rPr lang="en-US" dirty="0" smtClean="0"/>
              <a:t>framework</a:t>
            </a:r>
            <a:r>
              <a:rPr lang="en-US" dirty="0" smtClean="0"/>
              <a:t>, and so on. If a </a:t>
            </a:r>
            <a:r>
              <a:rPr lang="en-US" dirty="0" smtClean="0"/>
              <a:t>pattern</a:t>
            </a:r>
            <a:r>
              <a:rPr lang="id-ID" dirty="0" smtClean="0"/>
              <a:t> </a:t>
            </a:r>
            <a:r>
              <a:rPr lang="en-US" dirty="0" smtClean="0"/>
              <a:t>doesn’t </a:t>
            </a:r>
            <a:r>
              <a:rPr lang="en-US" dirty="0" err="1" smtClean="0"/>
              <a:t>ﬁt</a:t>
            </a:r>
            <a:r>
              <a:rPr lang="en-US" dirty="0" smtClean="0"/>
              <a:t> the style that your project uses, adapt it. (Often, doing things the same </a:t>
            </a:r>
            <a:r>
              <a:rPr lang="en-US" dirty="0" smtClean="0"/>
              <a:t>way</a:t>
            </a:r>
            <a:r>
              <a:rPr lang="id-ID" dirty="0" smtClean="0"/>
              <a:t> </a:t>
            </a:r>
            <a:r>
              <a:rPr lang="en-US" dirty="0" smtClean="0"/>
              <a:t>as </a:t>
            </a:r>
            <a:r>
              <a:rPr lang="en-US" dirty="0" smtClean="0"/>
              <a:t>those around you is more important than doing things in a better way – consider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err="1" smtClean="0"/>
              <a:t>beneﬁts</a:t>
            </a:r>
            <a:r>
              <a:rPr lang="en-US" dirty="0" smtClean="0"/>
              <a:t> </a:t>
            </a:r>
            <a:r>
              <a:rPr lang="en-US" dirty="0" smtClean="0"/>
              <a:t>of reuse and easier maintenance.)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Different problem: Each pattern is as general as possible – some of the class </a:t>
            </a:r>
            <a:r>
              <a:rPr lang="en-US" dirty="0" smtClean="0"/>
              <a:t>models</a:t>
            </a:r>
            <a:r>
              <a:rPr lang="id-ID" dirty="0" smtClean="0"/>
              <a:t> </a:t>
            </a:r>
            <a:r>
              <a:rPr lang="en-US" dirty="0" smtClean="0"/>
              <a:t>presented </a:t>
            </a:r>
            <a:r>
              <a:rPr lang="en-US" dirty="0" smtClean="0"/>
              <a:t>here would never be used as they are. </a:t>
            </a:r>
            <a:endParaRPr lang="id-ID" dirty="0" smtClean="0"/>
          </a:p>
          <a:p>
            <a:pPr algn="just"/>
            <a:r>
              <a:rPr lang="en-US" dirty="0" smtClean="0"/>
              <a:t>Composition</a:t>
            </a:r>
            <a:r>
              <a:rPr lang="en-US" dirty="0" smtClean="0"/>
              <a:t>, inheritance and multiple inheritance: Languages, and developers, differ </a:t>
            </a:r>
            <a:r>
              <a:rPr lang="en-US" dirty="0" smtClean="0"/>
              <a:t>in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way they use inheritance and composition. You may </a:t>
            </a:r>
            <a:r>
              <a:rPr lang="en-US" dirty="0" err="1" smtClean="0"/>
              <a:t>ﬁnd</a:t>
            </a:r>
            <a:r>
              <a:rPr lang="en-US" dirty="0" smtClean="0"/>
              <a:t> yourself performing </a:t>
            </a:r>
            <a:r>
              <a:rPr lang="en-US" dirty="0" smtClean="0"/>
              <a:t>transformations</a:t>
            </a:r>
            <a:r>
              <a:rPr lang="id-ID" dirty="0" smtClean="0"/>
              <a:t> </a:t>
            </a:r>
            <a:r>
              <a:rPr lang="en-US" dirty="0" smtClean="0"/>
              <a:t>from </a:t>
            </a:r>
            <a:r>
              <a:rPr lang="en-US" dirty="0" smtClean="0"/>
              <a:t>one representation to another, while trying to keep the overall effect </a:t>
            </a:r>
            <a:r>
              <a:rPr lang="en-US" dirty="0" smtClean="0"/>
              <a:t>of</a:t>
            </a:r>
            <a:r>
              <a:rPr lang="id-ID" dirty="0" smtClean="0"/>
              <a:t> the </a:t>
            </a:r>
            <a:r>
              <a:rPr lang="id-ID" dirty="0" smtClean="0"/>
              <a:t>pattern the same.</a:t>
            </a:r>
          </a:p>
          <a:p>
            <a:pPr algn="just"/>
            <a:r>
              <a:rPr lang="en-US" dirty="0" smtClean="0"/>
              <a:t>Consequences: Every good pattern description includes consequences, areas where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author </a:t>
            </a:r>
            <a:r>
              <a:rPr lang="en-US" dirty="0" smtClean="0"/>
              <a:t>has </a:t>
            </a:r>
            <a:r>
              <a:rPr lang="en-US" dirty="0" err="1" smtClean="0"/>
              <a:t>identiﬁed</a:t>
            </a:r>
            <a:r>
              <a:rPr lang="en-US" dirty="0" smtClean="0"/>
              <a:t> particular </a:t>
            </a:r>
            <a:r>
              <a:rPr lang="en-US" dirty="0" err="1" smtClean="0"/>
              <a:t>beneﬁts</a:t>
            </a:r>
            <a:r>
              <a:rPr lang="en-US" dirty="0" smtClean="0"/>
              <a:t>, shortcomings and trade-offs of using the pattern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smtClean="0"/>
              <a:t>(</a:t>
            </a:r>
            <a:r>
              <a:rPr lang="en-US" dirty="0" smtClean="0"/>
              <a:t>No pattern is perfect, after all.) As a result of this advice, you may decide that you </a:t>
            </a:r>
            <a:r>
              <a:rPr lang="en-US" dirty="0" smtClean="0"/>
              <a:t>prefer</a:t>
            </a:r>
            <a:r>
              <a:rPr lang="id-ID" dirty="0" smtClean="0"/>
              <a:t> different </a:t>
            </a:r>
            <a:r>
              <a:rPr lang="id-ID" dirty="0" smtClean="0"/>
              <a:t>trade-offs.</a:t>
            </a:r>
          </a:p>
          <a:p>
            <a:pPr algn="just"/>
            <a:r>
              <a:rPr lang="en-US" dirty="0" smtClean="0"/>
              <a:t>Clarity: Sometimes, a full-blown pattern with all the extras can be more </a:t>
            </a:r>
            <a:r>
              <a:rPr lang="en-US" dirty="0" smtClean="0"/>
              <a:t>complex</a:t>
            </a:r>
            <a:r>
              <a:rPr lang="id-ID" dirty="0" smtClean="0"/>
              <a:t> </a:t>
            </a:r>
            <a:r>
              <a:rPr lang="en-US" dirty="0" smtClean="0"/>
              <a:t>than </a:t>
            </a:r>
            <a:r>
              <a:rPr lang="en-US" dirty="0" smtClean="0"/>
              <a:t>you require. A little </a:t>
            </a:r>
            <a:r>
              <a:rPr lang="en-US" dirty="0" err="1" smtClean="0"/>
              <a:t>simpliﬁcation</a:t>
            </a:r>
            <a:r>
              <a:rPr lang="en-US" dirty="0" smtClean="0"/>
              <a:t> can be </a:t>
            </a:r>
            <a:r>
              <a:rPr lang="en-US" dirty="0" err="1" smtClean="0"/>
              <a:t>beneﬁcial</a:t>
            </a:r>
            <a:r>
              <a:rPr lang="en-US" dirty="0" smtClean="0"/>
              <a:t> (especially in a learning context).</a:t>
            </a:r>
          </a:p>
          <a:p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50</TotalTime>
  <Words>709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Pattern</vt:lpstr>
      <vt:lpstr>OO Pattern</vt:lpstr>
      <vt:lpstr>Examples</vt:lpstr>
      <vt:lpstr>Design pattern</vt:lpstr>
      <vt:lpstr>Adapting pattern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Pattern</dc:title>
  <dc:creator>Citra</dc:creator>
  <cp:lastModifiedBy>Citra</cp:lastModifiedBy>
  <cp:revision>3</cp:revision>
  <dcterms:created xsi:type="dcterms:W3CDTF">2013-03-07T04:34:20Z</dcterms:created>
  <dcterms:modified xsi:type="dcterms:W3CDTF">2013-03-15T02:44:57Z</dcterms:modified>
</cp:coreProperties>
</file>