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33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3" autoAdjust="0"/>
  </p:normalViewPr>
  <p:slideViewPr>
    <p:cSldViewPr>
      <p:cViewPr>
        <p:scale>
          <a:sx n="50" d="100"/>
          <a:sy n="50" d="100"/>
        </p:scale>
        <p:origin x="-100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90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96F7A4E-1520-46DD-BA9D-8990F1C838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94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7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BA69DF-6914-45F3-9F18-E8811E3074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0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09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6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4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81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5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7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A69DF-6914-45F3-9F18-E8811E30743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64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012A8-A551-4096-8C26-C93AB9946AEB}" type="slidenum">
              <a:rPr lang="en-US"/>
              <a:pPr/>
              <a:t>8</a:t>
            </a:fld>
            <a:endParaRPr lang="en-US"/>
          </a:p>
        </p:txBody>
      </p:sp>
      <p:sp>
        <p:nvSpPr>
          <p:cNvPr id="21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1401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1402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402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21402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08D0D28B-1691-4B7A-8A16-BDD0B474DE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49FE5-D67F-461B-8F4B-1F8A5485A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1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2134F-9C70-4C2F-BBFD-27F9098C1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5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E7F60-C381-465C-99E0-04743D818C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3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CA057-3237-4495-A102-4B2CF6C2B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0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76E0F-F7E6-47D8-B3C1-240401343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6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E9135-ECBF-46A9-936A-A84D44C680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8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0A4EB-3744-47A9-93F0-2F6AF9F95C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3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9CDDC-A855-41F8-9FAD-5876E3DED2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3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52DDD-55ED-411D-9255-E99EFDB0E9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1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EC380-F41A-4911-8F60-37749E24D9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3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2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87A8585C-C06F-4FFF-9AB3-F6885C49EC7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1299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1300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300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E0A7C63-E865-40FB-9CFE-7AF782BF6B9A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TESTING DAN IMPLEMENTASI SISTEM</a:t>
            </a:r>
            <a:br>
              <a:rPr lang="en-US"/>
            </a:br>
            <a:r>
              <a:rPr lang="en-US"/>
              <a:t>(Pertemuan Ke-8)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810000"/>
            <a:ext cx="4713288" cy="1468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900"/>
              <a:t>TIPE PENGEMBANGAN PERANGKAT LUNAK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7493-0395-4F96-AFDB-8EEBF51DAA9C}" type="slidenum">
              <a:rPr lang="en-US"/>
              <a:pPr/>
              <a:t>2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Pengembangan proyek (1)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3820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Tipe Pengembangan Sistem	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Pengembangan sistem biasa</a:t>
            </a:r>
          </a:p>
          <a:p>
            <a:pPr>
              <a:lnSpc>
                <a:spcPct val="90000"/>
              </a:lnSpc>
            </a:pPr>
            <a:r>
              <a:rPr lang="en-US" sz="2200"/>
              <a:t>Karakteristik			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Menggunakan metodologi pengembangan sistem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User mengetahui requirement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Pengembangan menentukan struktur</a:t>
            </a:r>
          </a:p>
          <a:p>
            <a:pPr>
              <a:lnSpc>
                <a:spcPct val="90000"/>
              </a:lnSpc>
            </a:pPr>
            <a:r>
              <a:rPr lang="en-US" sz="2200"/>
              <a:t>Siasat Pengujian		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Pengujian dilakukan pada akhir tiap-tiap tahap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Melakukan verifikasi tiap-tiap spesifikasi yang diperlukan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	Menguji struktur dan fungsi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C320-242F-4210-B6B1-DA2FFA5AB8EB}" type="slidenum">
              <a:rPr lang="en-US"/>
              <a:pPr/>
              <a:t>3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Pengembangan proyek (2)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/>
              <a:t>Tipe Pengembangan Sistem: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>		Pengembangan Iteratif (Prototyping/CASE)</a:t>
            </a:r>
          </a:p>
          <a:p>
            <a:pPr>
              <a:lnSpc>
                <a:spcPct val="80000"/>
              </a:lnSpc>
            </a:pPr>
            <a:r>
              <a:rPr lang="en-US" sz="2700"/>
              <a:t>Karakteristik	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>		Requirement tidak diketahui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>		Struktur didefinisikan di awal pengembangan</a:t>
            </a:r>
          </a:p>
          <a:p>
            <a:pPr>
              <a:lnSpc>
                <a:spcPct val="80000"/>
              </a:lnSpc>
            </a:pPr>
            <a:r>
              <a:rPr lang="en-US" sz="2700"/>
              <a:t>Siasat Pengujian	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>		Verifikasi alat Bantu CASE yang digunakan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>		Verifikasi kebutuhan tiap prototype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>		Menguji fungsionalitas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9E3-0233-465A-B911-8AE73CC9CF8E}" type="slidenum">
              <a:rPr lang="en-US"/>
              <a:pPr/>
              <a:t>4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Pengembangan proyek (3)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/>
              <a:t>Tipe Pengembangan Sistem:</a:t>
            </a:r>
          </a:p>
          <a:p>
            <a:pPr>
              <a:buFont typeface="Wingdings" pitchFamily="2" charset="2"/>
              <a:buNone/>
            </a:pPr>
            <a:r>
              <a:rPr lang="en-US" sz="2700"/>
              <a:t>		Pemeliharaan Sistem</a:t>
            </a:r>
          </a:p>
          <a:p>
            <a:r>
              <a:rPr lang="en-US" sz="2700"/>
              <a:t>Karakteristik		:</a:t>
            </a:r>
          </a:p>
          <a:p>
            <a:pPr>
              <a:buFont typeface="Wingdings" pitchFamily="2" charset="2"/>
              <a:buNone/>
            </a:pPr>
            <a:r>
              <a:rPr lang="en-US" sz="2700"/>
              <a:t>		Memodifikasi struktur</a:t>
            </a:r>
          </a:p>
          <a:p>
            <a:r>
              <a:rPr lang="en-US" sz="2700"/>
              <a:t>Siasat Pengujian		:</a:t>
            </a:r>
          </a:p>
          <a:p>
            <a:pPr>
              <a:buFont typeface="Wingdings" pitchFamily="2" charset="2"/>
              <a:buNone/>
            </a:pPr>
            <a:r>
              <a:rPr lang="en-US" sz="2700"/>
              <a:t>		Menguji struktur</a:t>
            </a:r>
          </a:p>
          <a:p>
            <a:pPr>
              <a:buFont typeface="Wingdings" pitchFamily="2" charset="2"/>
              <a:buNone/>
            </a:pPr>
            <a:r>
              <a:rPr lang="en-US" sz="2700"/>
              <a:t>		Mengeluarkan metode kerja yang terbaik</a:t>
            </a:r>
          </a:p>
          <a:p>
            <a:pPr>
              <a:buFont typeface="Wingdings" pitchFamily="2" charset="2"/>
              <a:buNone/>
            </a:pPr>
            <a:r>
              <a:rPr lang="en-US" sz="2700"/>
              <a:t>		Memerlukan pengujian regresi</a:t>
            </a:r>
          </a:p>
          <a:p>
            <a:pPr>
              <a:buFont typeface="Wingdings" pitchFamily="2" charset="2"/>
              <a:buNone/>
            </a:pPr>
            <a:endParaRPr lang="en-US" sz="2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B5F1-8DD1-4FF6-AE41-A38B2C3D37E3}" type="slidenum">
              <a:rPr lang="en-US"/>
              <a:pPr/>
              <a:t>5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Pengembangan proyek (4)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Tipe Pengembangan Sistem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Kontrak/Pembelian Software</a:t>
            </a:r>
          </a:p>
          <a:p>
            <a:pPr>
              <a:lnSpc>
                <a:spcPct val="80000"/>
              </a:lnSpc>
            </a:pPr>
            <a:r>
              <a:rPr lang="en-US" sz="2200"/>
              <a:t>Karakteristik		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Struktur tidak diketahui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Banyak terjadi defect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Fungsionalitas tercantum dalam dokumen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Terdapat berbagai document</a:t>
            </a:r>
          </a:p>
          <a:p>
            <a:pPr>
              <a:lnSpc>
                <a:spcPct val="80000"/>
              </a:lnSpc>
            </a:pPr>
            <a:r>
              <a:rPr lang="en-US" sz="2200"/>
              <a:t>Siasat Pengujian	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Verifikasi fungsi yang diperlukan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Pengujian fungsionalitas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	Pengujian di dalam lingkungan kerja</a:t>
            </a:r>
          </a:p>
          <a:p>
            <a:pPr>
              <a:lnSpc>
                <a:spcPct val="80000"/>
              </a:lnSpc>
            </a:pPr>
            <a:endParaRPr lang="en-US"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B204-1D87-41FA-98B9-CE03741730B3}" type="slidenum">
              <a:rPr lang="en-US"/>
              <a:pPr/>
              <a:t>6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/>
              <a:t>Lingkup Proyek </a:t>
            </a:r>
            <a:br>
              <a:rPr lang="en-US" sz="2900"/>
            </a:br>
            <a:r>
              <a:rPr lang="en-US" sz="2900"/>
              <a:t>(Pengembangan sistem baru)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z="2700"/>
              <a:t>Apakah akan mengotomatisasi proses bisnis yang manual</a:t>
            </a:r>
          </a:p>
          <a:p>
            <a:pPr marL="533400" indent="-533400"/>
            <a:r>
              <a:rPr lang="en-US" sz="2700"/>
              <a:t>Proses bisnis yang mana yang akan dipengaruhi oleh system baru</a:t>
            </a:r>
          </a:p>
          <a:p>
            <a:pPr marL="533400" indent="-533400"/>
            <a:r>
              <a:rPr lang="en-US" sz="2700"/>
              <a:t>Area bisnis yang mana yang akan dipengaruhi oleh system baru</a:t>
            </a:r>
          </a:p>
          <a:p>
            <a:pPr marL="533400" indent="-533400"/>
            <a:r>
              <a:rPr lang="en-US" sz="2700"/>
              <a:t>Program Perantara dengan system lama</a:t>
            </a:r>
          </a:p>
          <a:p>
            <a:pPr marL="533400" indent="-533400"/>
            <a:r>
              <a:rPr lang="en-US" sz="2700"/>
              <a:t>Sistem yang lama akan terpengaruh atau tidak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BD8A-EE04-44CA-B2DF-186559A60FF8}" type="slidenum">
              <a:rPr lang="en-US"/>
              <a:pPr/>
              <a:t>7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/>
              <a:t>Lingkup Proyek </a:t>
            </a:r>
            <a:br>
              <a:rPr lang="en-US" sz="2900"/>
            </a:br>
            <a:r>
              <a:rPr lang="en-US" sz="2900"/>
              <a:t>(Perubahan sistem yang telah ada)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Apakah hanya melakukan koreksi</a:t>
            </a:r>
          </a:p>
          <a:p>
            <a:pPr marL="533400" indent="-533400" algn="just"/>
            <a:r>
              <a:rPr lang="en-US"/>
              <a:t>Apakah hanya melakukan proses rekayasa PL secara standar</a:t>
            </a:r>
          </a:p>
          <a:p>
            <a:pPr marL="533400" indent="-533400"/>
            <a:r>
              <a:rPr lang="en-US"/>
              <a:t>Pengoreksian untuk mengetahui defect dalam rangka perluasan system</a:t>
            </a:r>
          </a:p>
          <a:p>
            <a:pPr marL="533400" indent="-533400" algn="just"/>
            <a:r>
              <a:rPr lang="en-US"/>
              <a:t>Apakah terdapat system yang terpengaruh</a:t>
            </a:r>
          </a:p>
          <a:p>
            <a:pPr marL="533400" indent="-533400"/>
            <a:r>
              <a:rPr lang="en-US"/>
              <a:t>Adakah resiko atau kemunduran sistem</a:t>
            </a:r>
            <a:r>
              <a:rPr lang="en-US" sz="27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201DF59-A1D0-40DE-A3D9-73FB20596E55}" type="slidenum">
              <a:rPr lang="en-US"/>
              <a:pPr/>
              <a:t>8</a:t>
            </a:fld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/>
              <a:t>Ide :</a:t>
            </a:r>
            <a:br>
              <a:rPr lang="en-US"/>
            </a:br>
            <a:r>
              <a:rPr lang="en-US"/>
              <a:t>Menentukan tipe proyek ..</a:t>
            </a:r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/>
              <a:t>Minggu Depan : </a:t>
            </a:r>
          </a:p>
          <a:p>
            <a:r>
              <a:rPr lang="en-US"/>
              <a:t>Faktor Pengujian 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450</TotalTime>
  <Words>143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Wingdings</vt:lpstr>
      <vt:lpstr>Studio</vt:lpstr>
      <vt:lpstr>TESTING DAN IMPLEMENTASI SISTEM (Pertemuan Ke-8)</vt:lpstr>
      <vt:lpstr>Tipe Pengembangan proyek (1)</vt:lpstr>
      <vt:lpstr>Tipe Pengembangan proyek (2)</vt:lpstr>
      <vt:lpstr>Tipe Pengembangan proyek (3)</vt:lpstr>
      <vt:lpstr>Tipe Pengembangan proyek (4)</vt:lpstr>
      <vt:lpstr>Lingkup Proyek  (Pengembangan sistem baru)</vt:lpstr>
      <vt:lpstr>Lingkup Proyek  (Perubahan sistem yang telah ada)</vt:lpstr>
      <vt:lpstr>Ide : Menentukan tipe proyek ..</vt:lpstr>
    </vt:vector>
  </TitlesOfParts>
  <Company>bandung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DAN IMPLEMENTASI SISTEM</dc:title>
  <dc:creator>persada computer</dc:creator>
  <cp:lastModifiedBy>Phantom Assassin</cp:lastModifiedBy>
  <cp:revision>12</cp:revision>
  <dcterms:created xsi:type="dcterms:W3CDTF">2005-07-10T08:12:37Z</dcterms:created>
  <dcterms:modified xsi:type="dcterms:W3CDTF">2013-03-21T02:04:32Z</dcterms:modified>
</cp:coreProperties>
</file>