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0"/>
  </p:notesMasterIdLst>
  <p:handoutMasterIdLst>
    <p:handoutMasterId r:id="rId21"/>
  </p:handoutMasterIdLst>
  <p:sldIdLst>
    <p:sldId id="256" r:id="rId2"/>
    <p:sldId id="300" r:id="rId3"/>
    <p:sldId id="306" r:id="rId4"/>
    <p:sldId id="336" r:id="rId5"/>
    <p:sldId id="337" r:id="rId6"/>
    <p:sldId id="302" r:id="rId7"/>
    <p:sldId id="338" r:id="rId8"/>
    <p:sldId id="339" r:id="rId9"/>
    <p:sldId id="305" r:id="rId10"/>
    <p:sldId id="340" r:id="rId11"/>
    <p:sldId id="341" r:id="rId12"/>
    <p:sldId id="307" r:id="rId13"/>
    <p:sldId id="343" r:id="rId14"/>
    <p:sldId id="344" r:id="rId15"/>
    <p:sldId id="308" r:id="rId16"/>
    <p:sldId id="346" r:id="rId17"/>
    <p:sldId id="347" r:id="rId18"/>
    <p:sldId id="335"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3" autoAdjust="0"/>
  </p:normalViewPr>
  <p:slideViewPr>
    <p:cSldViewPr>
      <p:cViewPr>
        <p:scale>
          <a:sx n="50" d="100"/>
          <a:sy n="50" d="100"/>
        </p:scale>
        <p:origin x="-100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19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81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81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81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BC8DF0B-0C9B-46CC-B1E1-0821D6B085D3}" type="slidenum">
              <a:rPr lang="en-US"/>
              <a:pPr/>
              <a:t>‹#›</a:t>
            </a:fld>
            <a:endParaRPr lang="en-US"/>
          </a:p>
        </p:txBody>
      </p:sp>
    </p:spTree>
    <p:extLst>
      <p:ext uri="{BB962C8B-B14F-4D97-AF65-F5344CB8AC3E}">
        <p14:creationId xmlns:p14="http://schemas.microsoft.com/office/powerpoint/2010/main" val="249487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71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7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71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71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71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9E176B4-082F-43CE-8CE8-D4053CD0E186}" type="slidenum">
              <a:rPr lang="en-US"/>
              <a:pPr/>
              <a:t>‹#›</a:t>
            </a:fld>
            <a:endParaRPr lang="en-US"/>
          </a:p>
        </p:txBody>
      </p:sp>
    </p:spTree>
    <p:extLst>
      <p:ext uri="{BB962C8B-B14F-4D97-AF65-F5344CB8AC3E}">
        <p14:creationId xmlns:p14="http://schemas.microsoft.com/office/powerpoint/2010/main" val="37146256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a:t>
            </a:fld>
            <a:endParaRPr lang="en-US"/>
          </a:p>
        </p:txBody>
      </p:sp>
    </p:spTree>
    <p:extLst>
      <p:ext uri="{BB962C8B-B14F-4D97-AF65-F5344CB8AC3E}">
        <p14:creationId xmlns:p14="http://schemas.microsoft.com/office/powerpoint/2010/main" val="1600247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10</a:t>
            </a:fld>
            <a:endParaRPr lang="en-US"/>
          </a:p>
        </p:txBody>
      </p:sp>
    </p:spTree>
    <p:extLst>
      <p:ext uri="{BB962C8B-B14F-4D97-AF65-F5344CB8AC3E}">
        <p14:creationId xmlns:p14="http://schemas.microsoft.com/office/powerpoint/2010/main" val="589072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11</a:t>
            </a:fld>
            <a:endParaRPr lang="en-US"/>
          </a:p>
        </p:txBody>
      </p:sp>
    </p:spTree>
    <p:extLst>
      <p:ext uri="{BB962C8B-B14F-4D97-AF65-F5344CB8AC3E}">
        <p14:creationId xmlns:p14="http://schemas.microsoft.com/office/powerpoint/2010/main" val="2271808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12</a:t>
            </a:fld>
            <a:endParaRPr lang="en-US"/>
          </a:p>
        </p:txBody>
      </p:sp>
    </p:spTree>
    <p:extLst>
      <p:ext uri="{BB962C8B-B14F-4D97-AF65-F5344CB8AC3E}">
        <p14:creationId xmlns:p14="http://schemas.microsoft.com/office/powerpoint/2010/main" val="909634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13</a:t>
            </a:fld>
            <a:endParaRPr lang="en-US"/>
          </a:p>
        </p:txBody>
      </p:sp>
    </p:spTree>
    <p:extLst>
      <p:ext uri="{BB962C8B-B14F-4D97-AF65-F5344CB8AC3E}">
        <p14:creationId xmlns:p14="http://schemas.microsoft.com/office/powerpoint/2010/main" val="2233745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14</a:t>
            </a:fld>
            <a:endParaRPr lang="en-US"/>
          </a:p>
        </p:txBody>
      </p:sp>
    </p:spTree>
    <p:extLst>
      <p:ext uri="{BB962C8B-B14F-4D97-AF65-F5344CB8AC3E}">
        <p14:creationId xmlns:p14="http://schemas.microsoft.com/office/powerpoint/2010/main" val="479098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15</a:t>
            </a:fld>
            <a:endParaRPr lang="en-US"/>
          </a:p>
        </p:txBody>
      </p:sp>
    </p:spTree>
    <p:extLst>
      <p:ext uri="{BB962C8B-B14F-4D97-AF65-F5344CB8AC3E}">
        <p14:creationId xmlns:p14="http://schemas.microsoft.com/office/powerpoint/2010/main" val="3744084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16</a:t>
            </a:fld>
            <a:endParaRPr lang="en-US"/>
          </a:p>
        </p:txBody>
      </p:sp>
    </p:spTree>
    <p:extLst>
      <p:ext uri="{BB962C8B-B14F-4D97-AF65-F5344CB8AC3E}">
        <p14:creationId xmlns:p14="http://schemas.microsoft.com/office/powerpoint/2010/main" val="3159122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17</a:t>
            </a:fld>
            <a:endParaRPr lang="en-US"/>
          </a:p>
        </p:txBody>
      </p:sp>
    </p:spTree>
    <p:extLst>
      <p:ext uri="{BB962C8B-B14F-4D97-AF65-F5344CB8AC3E}">
        <p14:creationId xmlns:p14="http://schemas.microsoft.com/office/powerpoint/2010/main" val="4288654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2D53C-E920-429F-9C93-3A23BE080714}" type="slidenum">
              <a:rPr lang="en-US"/>
              <a:pPr/>
              <a:t>18</a:t>
            </a:fld>
            <a:endParaRPr lang="en-US"/>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2</a:t>
            </a:fld>
            <a:endParaRPr lang="en-US"/>
          </a:p>
        </p:txBody>
      </p:sp>
    </p:spTree>
    <p:extLst>
      <p:ext uri="{BB962C8B-B14F-4D97-AF65-F5344CB8AC3E}">
        <p14:creationId xmlns:p14="http://schemas.microsoft.com/office/powerpoint/2010/main" val="320070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3</a:t>
            </a:fld>
            <a:endParaRPr lang="en-US"/>
          </a:p>
        </p:txBody>
      </p:sp>
    </p:spTree>
    <p:extLst>
      <p:ext uri="{BB962C8B-B14F-4D97-AF65-F5344CB8AC3E}">
        <p14:creationId xmlns:p14="http://schemas.microsoft.com/office/powerpoint/2010/main" val="1248130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4</a:t>
            </a:fld>
            <a:endParaRPr lang="en-US"/>
          </a:p>
        </p:txBody>
      </p:sp>
    </p:spTree>
    <p:extLst>
      <p:ext uri="{BB962C8B-B14F-4D97-AF65-F5344CB8AC3E}">
        <p14:creationId xmlns:p14="http://schemas.microsoft.com/office/powerpoint/2010/main" val="2315903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5</a:t>
            </a:fld>
            <a:endParaRPr lang="en-US"/>
          </a:p>
        </p:txBody>
      </p:sp>
    </p:spTree>
    <p:extLst>
      <p:ext uri="{BB962C8B-B14F-4D97-AF65-F5344CB8AC3E}">
        <p14:creationId xmlns:p14="http://schemas.microsoft.com/office/powerpoint/2010/main" val="783957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6</a:t>
            </a:fld>
            <a:endParaRPr lang="en-US"/>
          </a:p>
        </p:txBody>
      </p:sp>
    </p:spTree>
    <p:extLst>
      <p:ext uri="{BB962C8B-B14F-4D97-AF65-F5344CB8AC3E}">
        <p14:creationId xmlns:p14="http://schemas.microsoft.com/office/powerpoint/2010/main" val="4148096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7</a:t>
            </a:fld>
            <a:endParaRPr lang="en-US"/>
          </a:p>
        </p:txBody>
      </p:sp>
    </p:spTree>
    <p:extLst>
      <p:ext uri="{BB962C8B-B14F-4D97-AF65-F5344CB8AC3E}">
        <p14:creationId xmlns:p14="http://schemas.microsoft.com/office/powerpoint/2010/main" val="2508968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8</a:t>
            </a:fld>
            <a:endParaRPr lang="en-US"/>
          </a:p>
        </p:txBody>
      </p:sp>
    </p:spTree>
    <p:extLst>
      <p:ext uri="{BB962C8B-B14F-4D97-AF65-F5344CB8AC3E}">
        <p14:creationId xmlns:p14="http://schemas.microsoft.com/office/powerpoint/2010/main" val="2946099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E176B4-082F-43CE-8CE8-D4053CD0E186}" type="slidenum">
              <a:rPr lang="en-US" smtClean="0"/>
              <a:pPr/>
              <a:t>9</a:t>
            </a:fld>
            <a:endParaRPr lang="en-US"/>
          </a:p>
        </p:txBody>
      </p:sp>
    </p:spTree>
    <p:extLst>
      <p:ext uri="{BB962C8B-B14F-4D97-AF65-F5344CB8AC3E}">
        <p14:creationId xmlns:p14="http://schemas.microsoft.com/office/powerpoint/2010/main" val="206656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14018"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4019"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4020"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21402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1402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214023" name="Rectangle 7"/>
          <p:cNvSpPr>
            <a:spLocks noGrp="1" noChangeArrowheads="1"/>
          </p:cNvSpPr>
          <p:nvPr>
            <p:ph type="dt" sz="half" idx="2"/>
          </p:nvPr>
        </p:nvSpPr>
        <p:spPr/>
        <p:txBody>
          <a:bodyPr/>
          <a:lstStyle>
            <a:lvl1pPr>
              <a:defRPr/>
            </a:lvl1pPr>
          </a:lstStyle>
          <a:p>
            <a:endParaRPr lang="en-US"/>
          </a:p>
        </p:txBody>
      </p:sp>
      <p:sp>
        <p:nvSpPr>
          <p:cNvPr id="214024" name="Rectangle 8"/>
          <p:cNvSpPr>
            <a:spLocks noGrp="1" noChangeArrowheads="1"/>
          </p:cNvSpPr>
          <p:nvPr>
            <p:ph type="ftr" sz="quarter" idx="3"/>
          </p:nvPr>
        </p:nvSpPr>
        <p:spPr>
          <a:xfrm>
            <a:off x="3352800" y="6391275"/>
            <a:ext cx="2895600" cy="457200"/>
          </a:xfrm>
        </p:spPr>
        <p:txBody>
          <a:bodyPr/>
          <a:lstStyle>
            <a:lvl1pPr>
              <a:defRPr/>
            </a:lvl1pPr>
          </a:lstStyle>
          <a:p>
            <a:r>
              <a:rPr lang="en-US"/>
              <a:t>Citra/MI/Testing dan Implementasi </a:t>
            </a:r>
          </a:p>
        </p:txBody>
      </p:sp>
      <p:sp>
        <p:nvSpPr>
          <p:cNvPr id="214025" name="Rectangle 9"/>
          <p:cNvSpPr>
            <a:spLocks noGrp="1" noChangeArrowheads="1"/>
          </p:cNvSpPr>
          <p:nvPr>
            <p:ph type="sldNum" sz="quarter" idx="4"/>
          </p:nvPr>
        </p:nvSpPr>
        <p:spPr>
          <a:xfrm>
            <a:off x="6858000" y="6391275"/>
            <a:ext cx="1600200" cy="457200"/>
          </a:xfrm>
        </p:spPr>
        <p:txBody>
          <a:bodyPr/>
          <a:lstStyle>
            <a:lvl1pPr>
              <a:defRPr/>
            </a:lvl1pPr>
          </a:lstStyle>
          <a:p>
            <a:fld id="{2973A914-B040-47FE-A436-F3B56F5BD66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2B020980-894A-4098-8BFC-6C5D0D1919E5}" type="slidenum">
              <a:rPr lang="en-US"/>
              <a:pPr/>
              <a:t>‹#›</a:t>
            </a:fld>
            <a:endParaRPr lang="en-US"/>
          </a:p>
        </p:txBody>
      </p:sp>
    </p:spTree>
    <p:extLst>
      <p:ext uri="{BB962C8B-B14F-4D97-AF65-F5344CB8AC3E}">
        <p14:creationId xmlns:p14="http://schemas.microsoft.com/office/powerpoint/2010/main" val="346908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546AFA50-00D0-42ED-B033-ED688363A24E}" type="slidenum">
              <a:rPr lang="en-US"/>
              <a:pPr/>
              <a:t>‹#›</a:t>
            </a:fld>
            <a:endParaRPr lang="en-US"/>
          </a:p>
        </p:txBody>
      </p:sp>
    </p:spTree>
    <p:extLst>
      <p:ext uri="{BB962C8B-B14F-4D97-AF65-F5344CB8AC3E}">
        <p14:creationId xmlns:p14="http://schemas.microsoft.com/office/powerpoint/2010/main" val="366245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1D701AD9-1F0F-48C7-9B1C-BBEE66BBC44F}" type="slidenum">
              <a:rPr lang="en-US"/>
              <a:pPr/>
              <a:t>‹#›</a:t>
            </a:fld>
            <a:endParaRPr lang="en-US"/>
          </a:p>
        </p:txBody>
      </p:sp>
    </p:spTree>
    <p:extLst>
      <p:ext uri="{BB962C8B-B14F-4D97-AF65-F5344CB8AC3E}">
        <p14:creationId xmlns:p14="http://schemas.microsoft.com/office/powerpoint/2010/main" val="129522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062CD867-4D3E-4752-899C-1790FE2E9D53}" type="slidenum">
              <a:rPr lang="en-US"/>
              <a:pPr/>
              <a:t>‹#›</a:t>
            </a:fld>
            <a:endParaRPr lang="en-US"/>
          </a:p>
        </p:txBody>
      </p:sp>
    </p:spTree>
    <p:extLst>
      <p:ext uri="{BB962C8B-B14F-4D97-AF65-F5344CB8AC3E}">
        <p14:creationId xmlns:p14="http://schemas.microsoft.com/office/powerpoint/2010/main" val="214989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F45BE45C-DBE0-444A-87AE-F0CE2A06317A}" type="slidenum">
              <a:rPr lang="en-US"/>
              <a:pPr/>
              <a:t>‹#›</a:t>
            </a:fld>
            <a:endParaRPr lang="en-US"/>
          </a:p>
        </p:txBody>
      </p:sp>
    </p:spTree>
    <p:extLst>
      <p:ext uri="{BB962C8B-B14F-4D97-AF65-F5344CB8AC3E}">
        <p14:creationId xmlns:p14="http://schemas.microsoft.com/office/powerpoint/2010/main" val="1348053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Citra/MI/Testing dan Implementasi </a:t>
            </a:r>
          </a:p>
        </p:txBody>
      </p:sp>
      <p:sp>
        <p:nvSpPr>
          <p:cNvPr id="9" name="Slide Number Placeholder 8"/>
          <p:cNvSpPr>
            <a:spLocks noGrp="1"/>
          </p:cNvSpPr>
          <p:nvPr>
            <p:ph type="sldNum" sz="quarter" idx="12"/>
          </p:nvPr>
        </p:nvSpPr>
        <p:spPr/>
        <p:txBody>
          <a:bodyPr/>
          <a:lstStyle>
            <a:lvl1pPr>
              <a:defRPr/>
            </a:lvl1pPr>
          </a:lstStyle>
          <a:p>
            <a:fld id="{98480347-BACD-4FAA-8B9F-E0097F78D082}" type="slidenum">
              <a:rPr lang="en-US"/>
              <a:pPr/>
              <a:t>‹#›</a:t>
            </a:fld>
            <a:endParaRPr lang="en-US"/>
          </a:p>
        </p:txBody>
      </p:sp>
    </p:spTree>
    <p:extLst>
      <p:ext uri="{BB962C8B-B14F-4D97-AF65-F5344CB8AC3E}">
        <p14:creationId xmlns:p14="http://schemas.microsoft.com/office/powerpoint/2010/main" val="391261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Citra/MI/Testing dan Implementasi </a:t>
            </a:r>
          </a:p>
        </p:txBody>
      </p:sp>
      <p:sp>
        <p:nvSpPr>
          <p:cNvPr id="5" name="Slide Number Placeholder 4"/>
          <p:cNvSpPr>
            <a:spLocks noGrp="1"/>
          </p:cNvSpPr>
          <p:nvPr>
            <p:ph type="sldNum" sz="quarter" idx="12"/>
          </p:nvPr>
        </p:nvSpPr>
        <p:spPr/>
        <p:txBody>
          <a:bodyPr/>
          <a:lstStyle>
            <a:lvl1pPr>
              <a:defRPr/>
            </a:lvl1pPr>
          </a:lstStyle>
          <a:p>
            <a:fld id="{012FD1EA-2483-48CF-AA38-A532DA17FE4E}" type="slidenum">
              <a:rPr lang="en-US"/>
              <a:pPr/>
              <a:t>‹#›</a:t>
            </a:fld>
            <a:endParaRPr lang="en-US"/>
          </a:p>
        </p:txBody>
      </p:sp>
    </p:spTree>
    <p:extLst>
      <p:ext uri="{BB962C8B-B14F-4D97-AF65-F5344CB8AC3E}">
        <p14:creationId xmlns:p14="http://schemas.microsoft.com/office/powerpoint/2010/main" val="173684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Citra/MI/Testing dan Implementasi </a:t>
            </a:r>
          </a:p>
        </p:txBody>
      </p:sp>
      <p:sp>
        <p:nvSpPr>
          <p:cNvPr id="4" name="Slide Number Placeholder 3"/>
          <p:cNvSpPr>
            <a:spLocks noGrp="1"/>
          </p:cNvSpPr>
          <p:nvPr>
            <p:ph type="sldNum" sz="quarter" idx="12"/>
          </p:nvPr>
        </p:nvSpPr>
        <p:spPr/>
        <p:txBody>
          <a:bodyPr/>
          <a:lstStyle>
            <a:lvl1pPr>
              <a:defRPr/>
            </a:lvl1pPr>
          </a:lstStyle>
          <a:p>
            <a:fld id="{0E3DEA77-9034-4647-8DB4-D50E6BAEB9B2}" type="slidenum">
              <a:rPr lang="en-US"/>
              <a:pPr/>
              <a:t>‹#›</a:t>
            </a:fld>
            <a:endParaRPr lang="en-US"/>
          </a:p>
        </p:txBody>
      </p:sp>
    </p:spTree>
    <p:extLst>
      <p:ext uri="{BB962C8B-B14F-4D97-AF65-F5344CB8AC3E}">
        <p14:creationId xmlns:p14="http://schemas.microsoft.com/office/powerpoint/2010/main" val="267917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91F082E9-86F3-48B9-AB20-CE02B7044558}" type="slidenum">
              <a:rPr lang="en-US"/>
              <a:pPr/>
              <a:t>‹#›</a:t>
            </a:fld>
            <a:endParaRPr lang="en-US"/>
          </a:p>
        </p:txBody>
      </p:sp>
    </p:spTree>
    <p:extLst>
      <p:ext uri="{BB962C8B-B14F-4D97-AF65-F5344CB8AC3E}">
        <p14:creationId xmlns:p14="http://schemas.microsoft.com/office/powerpoint/2010/main" val="124312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8CFFFA9D-A9F8-4A81-93D5-107D44AA9F91}" type="slidenum">
              <a:rPr lang="en-US"/>
              <a:pPr/>
              <a:t>‹#›</a:t>
            </a:fld>
            <a:endParaRPr lang="en-US"/>
          </a:p>
        </p:txBody>
      </p:sp>
    </p:spTree>
    <p:extLst>
      <p:ext uri="{BB962C8B-B14F-4D97-AF65-F5344CB8AC3E}">
        <p14:creationId xmlns:p14="http://schemas.microsoft.com/office/powerpoint/2010/main" val="334845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bwMode="auto">
          <a:xfrm>
            <a:off x="762000" y="533400"/>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2995" name="Rectangle 3"/>
          <p:cNvSpPr>
            <a:spLocks noGrp="1" noChangeArrowheads="1"/>
          </p:cNvSpPr>
          <p:nvPr>
            <p:ph type="body" idx="1"/>
          </p:nvPr>
        </p:nvSpPr>
        <p:spPr bwMode="auto">
          <a:xfrm>
            <a:off x="762000" y="1905000"/>
            <a:ext cx="7696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2996" name="Rectangle 4"/>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212997" name="Rectangle 5"/>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a:t>Citra/MI/Testing dan Implementasi </a:t>
            </a:r>
          </a:p>
        </p:txBody>
      </p:sp>
      <p:sp>
        <p:nvSpPr>
          <p:cNvPr id="212998" name="Rectangle 6"/>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B0C03EF6-6B70-42CF-BD8D-DB7DCCC01E94}" type="slidenum">
              <a:rPr lang="en-US"/>
              <a:pPr/>
              <a:t>‹#›</a:t>
            </a:fld>
            <a:endParaRPr lang="en-US"/>
          </a:p>
        </p:txBody>
      </p:sp>
      <p:grpSp>
        <p:nvGrpSpPr>
          <p:cNvPr id="212999" name="Group 7"/>
          <p:cNvGrpSpPr>
            <a:grpSpLocks/>
          </p:cNvGrpSpPr>
          <p:nvPr/>
        </p:nvGrpSpPr>
        <p:grpSpPr bwMode="auto">
          <a:xfrm>
            <a:off x="168275" y="228600"/>
            <a:ext cx="8823325" cy="6096000"/>
            <a:chOff x="106" y="144"/>
            <a:chExt cx="5558" cy="3840"/>
          </a:xfrm>
        </p:grpSpPr>
        <p:sp>
          <p:nvSpPr>
            <p:cNvPr id="21300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3001" name="Line 9"/>
            <p:cNvSpPr>
              <a:spLocks noChangeShapeType="1"/>
            </p:cNvSpPr>
            <p:nvPr/>
          </p:nvSpPr>
          <p:spPr bwMode="auto">
            <a:xfrm>
              <a:off x="480" y="1077"/>
              <a:ext cx="4848" cy="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dt="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a:spLocks noGrp="1" noChangeArrowheads="1"/>
          </p:cNvSpPr>
          <p:nvPr>
            <p:ph type="sldNum" sz="quarter" idx="4"/>
          </p:nvPr>
        </p:nvSpPr>
        <p:spPr/>
        <p:txBody>
          <a:bodyPr/>
          <a:lstStyle/>
          <a:p>
            <a:fld id="{A1AA73DF-4DFE-48E9-8CFA-B6DB74CE01C3}" type="slidenum">
              <a:rPr lang="en-US"/>
              <a:pPr/>
              <a:t>1</a:t>
            </a:fld>
            <a:endParaRPr lang="en-US"/>
          </a:p>
        </p:txBody>
      </p:sp>
      <p:sp>
        <p:nvSpPr>
          <p:cNvPr id="2050" name="Rectangle 2"/>
          <p:cNvSpPr>
            <a:spLocks noGrp="1" noChangeArrowheads="1"/>
          </p:cNvSpPr>
          <p:nvPr>
            <p:ph type="ctrTitle"/>
          </p:nvPr>
        </p:nvSpPr>
        <p:spPr/>
        <p:txBody>
          <a:bodyPr/>
          <a:lstStyle/>
          <a:p>
            <a:r>
              <a:rPr lang="en-US"/>
              <a:t>TESTING DAN IMPLEMENTASI SISTEM</a:t>
            </a:r>
            <a:br>
              <a:rPr lang="en-US"/>
            </a:br>
            <a:r>
              <a:rPr lang="en-US"/>
              <a:t>(Pertemuan Ke-9)</a:t>
            </a:r>
          </a:p>
        </p:txBody>
      </p:sp>
      <p:sp>
        <p:nvSpPr>
          <p:cNvPr id="2051" name="Rectangle 3"/>
          <p:cNvSpPr>
            <a:spLocks noGrp="1" noChangeArrowheads="1"/>
          </p:cNvSpPr>
          <p:nvPr>
            <p:ph type="subTitle" idx="1"/>
          </p:nvPr>
        </p:nvSpPr>
        <p:spPr>
          <a:xfrm>
            <a:off x="2438400" y="3810000"/>
            <a:ext cx="4713288" cy="1468438"/>
          </a:xfrm>
        </p:spPr>
        <p:txBody>
          <a:bodyPr/>
          <a:lstStyle/>
          <a:p>
            <a:pPr>
              <a:lnSpc>
                <a:spcPct val="90000"/>
              </a:lnSpc>
            </a:pPr>
            <a:r>
              <a:rPr lang="en-US" sz="2900"/>
              <a:t>FAKTOR PENGUJIAN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13225EE-424A-4722-80C7-C8248BE653D4}" type="slidenum">
              <a:rPr lang="en-US"/>
              <a:pPr/>
              <a:t>10</a:t>
            </a:fld>
            <a:endParaRPr lang="en-US"/>
          </a:p>
        </p:txBody>
      </p:sp>
      <p:sp>
        <p:nvSpPr>
          <p:cNvPr id="221186" name="Rectangle 2"/>
          <p:cNvSpPr>
            <a:spLocks noGrp="1" noChangeArrowheads="1"/>
          </p:cNvSpPr>
          <p:nvPr>
            <p:ph type="title"/>
          </p:nvPr>
        </p:nvSpPr>
        <p:spPr/>
        <p:txBody>
          <a:bodyPr/>
          <a:lstStyle/>
          <a:p>
            <a:r>
              <a:rPr lang="en-US"/>
              <a:t>Faktor Pengujian (8)</a:t>
            </a:r>
          </a:p>
        </p:txBody>
      </p:sp>
      <p:sp>
        <p:nvSpPr>
          <p:cNvPr id="221187" name="Rectangle 3"/>
          <p:cNvSpPr>
            <a:spLocks noGrp="1" noChangeArrowheads="1"/>
          </p:cNvSpPr>
          <p:nvPr>
            <p:ph type="body" idx="1"/>
          </p:nvPr>
        </p:nvSpPr>
        <p:spPr>
          <a:xfrm>
            <a:off x="762000" y="1676400"/>
            <a:ext cx="7696200" cy="4038600"/>
          </a:xfrm>
        </p:spPr>
        <p:txBody>
          <a:bodyPr/>
          <a:lstStyle/>
          <a:p>
            <a:pPr marL="533400" indent="-533400">
              <a:lnSpc>
                <a:spcPct val="80000"/>
              </a:lnSpc>
            </a:pPr>
            <a:r>
              <a:rPr lang="en-US" sz="2000"/>
              <a:t>Metodology</a:t>
            </a:r>
          </a:p>
          <a:p>
            <a:pPr marL="533400" indent="-533400" algn="just">
              <a:lnSpc>
                <a:spcPct val="80000"/>
              </a:lnSpc>
              <a:buFont typeface="Wingdings" pitchFamily="2" charset="2"/>
              <a:buNone/>
            </a:pPr>
            <a:r>
              <a:rPr lang="en-US" sz="2000"/>
              <a:t>	Menenkankan bahwa aplikasi dirancang sesuai dengan strategi organisasi, kebijaksanaan, prosedur, dan standar. Permintaan tersebut, harus diidentifikasikan, diimplementasikan dan dipelihara, sesuai dengan perimintaan aplikasi.</a:t>
            </a:r>
          </a:p>
          <a:p>
            <a:pPr marL="533400" indent="-533400">
              <a:lnSpc>
                <a:spcPct val="80000"/>
              </a:lnSpc>
              <a:buFont typeface="Wingdings" pitchFamily="2" charset="2"/>
              <a:buNone/>
            </a:pPr>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FFEAF3-CF11-461B-9099-129B7362B140}" type="slidenum">
              <a:rPr lang="en-US"/>
              <a:pPr/>
              <a:t>11</a:t>
            </a:fld>
            <a:endParaRPr lang="en-US"/>
          </a:p>
        </p:txBody>
      </p:sp>
      <p:sp>
        <p:nvSpPr>
          <p:cNvPr id="222210" name="Rectangle 2"/>
          <p:cNvSpPr>
            <a:spLocks noGrp="1" noChangeArrowheads="1"/>
          </p:cNvSpPr>
          <p:nvPr>
            <p:ph type="title"/>
          </p:nvPr>
        </p:nvSpPr>
        <p:spPr/>
        <p:txBody>
          <a:bodyPr/>
          <a:lstStyle/>
          <a:p>
            <a:r>
              <a:rPr lang="en-US"/>
              <a:t>Faktor Pengujian (9)</a:t>
            </a:r>
          </a:p>
        </p:txBody>
      </p:sp>
      <p:sp>
        <p:nvSpPr>
          <p:cNvPr id="222211" name="Rectangle 3"/>
          <p:cNvSpPr>
            <a:spLocks noGrp="1" noChangeArrowheads="1"/>
          </p:cNvSpPr>
          <p:nvPr>
            <p:ph type="body" idx="1"/>
          </p:nvPr>
        </p:nvSpPr>
        <p:spPr>
          <a:xfrm>
            <a:off x="762000" y="1676400"/>
            <a:ext cx="7696200" cy="4038600"/>
          </a:xfrm>
        </p:spPr>
        <p:txBody>
          <a:bodyPr/>
          <a:lstStyle/>
          <a:p>
            <a:pPr marL="533400" indent="-533400">
              <a:lnSpc>
                <a:spcPct val="80000"/>
              </a:lnSpc>
            </a:pPr>
            <a:r>
              <a:rPr lang="en-US" sz="2000"/>
              <a:t>Correctness</a:t>
            </a:r>
          </a:p>
          <a:p>
            <a:pPr marL="533400" indent="-533400" algn="just">
              <a:lnSpc>
                <a:spcPct val="80000"/>
              </a:lnSpc>
              <a:buFont typeface="Wingdings" pitchFamily="2" charset="2"/>
              <a:buNone/>
            </a:pPr>
            <a:r>
              <a:rPr lang="en-US" sz="2000"/>
              <a:t>	Menjamin pada data yang dimasukkan, proses dan output yang dihasilkan dari aplikasi harus akurat dan lengkap. Kelengkapan dan akurasi akan dicapai melalui kontrol transaksi dan elemen data</a:t>
            </a:r>
          </a:p>
          <a:p>
            <a:pPr marL="533400" indent="-533400">
              <a:lnSpc>
                <a:spcPct val="80000"/>
              </a:lnSpc>
              <a:buFont typeface="Wingdings" pitchFamily="2" charset="2"/>
              <a:buNone/>
            </a:pP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2923D3-E66F-4188-BE15-31CD5B441A21}" type="slidenum">
              <a:rPr lang="en-US"/>
              <a:pPr/>
              <a:t>12</a:t>
            </a:fld>
            <a:endParaRPr lang="en-US"/>
          </a:p>
        </p:txBody>
      </p:sp>
      <p:sp>
        <p:nvSpPr>
          <p:cNvPr id="138242" name="Rectangle 2"/>
          <p:cNvSpPr>
            <a:spLocks noGrp="1" noChangeArrowheads="1"/>
          </p:cNvSpPr>
          <p:nvPr>
            <p:ph type="title"/>
          </p:nvPr>
        </p:nvSpPr>
        <p:spPr/>
        <p:txBody>
          <a:bodyPr/>
          <a:lstStyle/>
          <a:p>
            <a:r>
              <a:rPr lang="en-US"/>
              <a:t>Faktor Pengujian (10)</a:t>
            </a:r>
          </a:p>
        </p:txBody>
      </p:sp>
      <p:sp>
        <p:nvSpPr>
          <p:cNvPr id="138243" name="Rectangle 3"/>
          <p:cNvSpPr>
            <a:spLocks noGrp="1" noChangeArrowheads="1"/>
          </p:cNvSpPr>
          <p:nvPr>
            <p:ph type="body" idx="1"/>
          </p:nvPr>
        </p:nvSpPr>
        <p:spPr/>
        <p:txBody>
          <a:bodyPr/>
          <a:lstStyle/>
          <a:p>
            <a:pPr>
              <a:lnSpc>
                <a:spcPct val="80000"/>
              </a:lnSpc>
            </a:pPr>
            <a:r>
              <a:rPr lang="en-US" sz="2000"/>
              <a:t>Ease of use</a:t>
            </a:r>
          </a:p>
          <a:p>
            <a:pPr algn="just">
              <a:lnSpc>
                <a:spcPct val="80000"/>
              </a:lnSpc>
              <a:buFont typeface="Wingdings" pitchFamily="2" charset="2"/>
              <a:buNone/>
            </a:pPr>
            <a:r>
              <a:rPr lang="en-US" sz="2000"/>
              <a:t>	Menekankan perluasan usaha yang diminta untuk belajar, mengoperasikan dan menyiapkan inputan, dan menginterpretasikan output dari sistem. Faktor ini tersangkut dengan usability sistem terhadap interaksi antara manusia dan sistem.</a:t>
            </a:r>
          </a:p>
          <a:p>
            <a:pPr algn="just">
              <a:lnSpc>
                <a:spcPct val="80000"/>
              </a:lnSpc>
              <a:buFont typeface="Wingdings" pitchFamily="2" charset="2"/>
              <a:buNone/>
            </a:pPr>
            <a:endParaRPr lang="en-US" sz="2000"/>
          </a:p>
          <a:p>
            <a:pPr>
              <a:lnSpc>
                <a:spcPct val="80000"/>
              </a:lnSpc>
            </a:pP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F51F13-3233-4FC3-A009-078ACB8754D5}" type="slidenum">
              <a:rPr lang="en-US"/>
              <a:pPr/>
              <a:t>13</a:t>
            </a:fld>
            <a:endParaRPr lang="en-US"/>
          </a:p>
        </p:txBody>
      </p:sp>
      <p:sp>
        <p:nvSpPr>
          <p:cNvPr id="224258" name="Rectangle 2"/>
          <p:cNvSpPr>
            <a:spLocks noGrp="1" noChangeArrowheads="1"/>
          </p:cNvSpPr>
          <p:nvPr>
            <p:ph type="title"/>
          </p:nvPr>
        </p:nvSpPr>
        <p:spPr/>
        <p:txBody>
          <a:bodyPr/>
          <a:lstStyle/>
          <a:p>
            <a:r>
              <a:rPr lang="en-US"/>
              <a:t>Faktor Pengujian (11)</a:t>
            </a:r>
          </a:p>
        </p:txBody>
      </p:sp>
      <p:sp>
        <p:nvSpPr>
          <p:cNvPr id="224259" name="Rectangle 3"/>
          <p:cNvSpPr>
            <a:spLocks noGrp="1" noChangeArrowheads="1"/>
          </p:cNvSpPr>
          <p:nvPr>
            <p:ph type="body" idx="1"/>
          </p:nvPr>
        </p:nvSpPr>
        <p:spPr/>
        <p:txBody>
          <a:bodyPr/>
          <a:lstStyle/>
          <a:p>
            <a:pPr>
              <a:lnSpc>
                <a:spcPct val="80000"/>
              </a:lnSpc>
            </a:pPr>
            <a:r>
              <a:rPr lang="en-US" sz="2000"/>
              <a:t>Maintainable</a:t>
            </a:r>
          </a:p>
          <a:p>
            <a:pPr>
              <a:lnSpc>
                <a:spcPct val="80000"/>
              </a:lnSpc>
              <a:buFont typeface="Wingdings" pitchFamily="2" charset="2"/>
              <a:buNone/>
            </a:pPr>
            <a:r>
              <a:rPr lang="en-US" sz="2000"/>
              <a:t>	Usaha yang diminta untuk mengalokasi dan memperbaiki suatu error dalam pengoperasian sistem. Erorr dalam hal defect sistem dan salah mengartikan keinginan user.</a:t>
            </a:r>
          </a:p>
          <a:p>
            <a:pPr>
              <a:lnSpc>
                <a:spcPct val="80000"/>
              </a:lnSpc>
            </a:pPr>
            <a:endParaRPr lang="en-US" sz="2000"/>
          </a:p>
          <a:p>
            <a:pPr algn="just">
              <a:lnSpc>
                <a:spcPct val="80000"/>
              </a:lnSpc>
              <a:buFont typeface="Wingdings" pitchFamily="2" charset="2"/>
              <a:buNone/>
            </a:pPr>
            <a:endParaRPr lang="en-US" sz="2000"/>
          </a:p>
          <a:p>
            <a:pPr>
              <a:lnSpc>
                <a:spcPct val="80000"/>
              </a:lnSpc>
            </a:pPr>
            <a:endParaRPr 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3ADA3C-BB89-421B-B2B9-BFADFFF21EF8}" type="slidenum">
              <a:rPr lang="en-US"/>
              <a:pPr/>
              <a:t>14</a:t>
            </a:fld>
            <a:endParaRPr lang="en-US"/>
          </a:p>
        </p:txBody>
      </p:sp>
      <p:sp>
        <p:nvSpPr>
          <p:cNvPr id="225282" name="Rectangle 2"/>
          <p:cNvSpPr>
            <a:spLocks noGrp="1" noChangeArrowheads="1"/>
          </p:cNvSpPr>
          <p:nvPr>
            <p:ph type="title"/>
          </p:nvPr>
        </p:nvSpPr>
        <p:spPr/>
        <p:txBody>
          <a:bodyPr/>
          <a:lstStyle/>
          <a:p>
            <a:r>
              <a:rPr lang="en-US"/>
              <a:t>Faktor Pengujian (12)</a:t>
            </a:r>
          </a:p>
        </p:txBody>
      </p:sp>
      <p:sp>
        <p:nvSpPr>
          <p:cNvPr id="225283" name="Rectangle 3"/>
          <p:cNvSpPr>
            <a:spLocks noGrp="1" noChangeArrowheads="1"/>
          </p:cNvSpPr>
          <p:nvPr>
            <p:ph type="body" idx="1"/>
          </p:nvPr>
        </p:nvSpPr>
        <p:spPr/>
        <p:txBody>
          <a:bodyPr/>
          <a:lstStyle/>
          <a:p>
            <a:pPr>
              <a:lnSpc>
                <a:spcPct val="80000"/>
              </a:lnSpc>
            </a:pPr>
            <a:r>
              <a:rPr lang="en-US" sz="2000"/>
              <a:t>Portable</a:t>
            </a:r>
          </a:p>
          <a:p>
            <a:pPr>
              <a:lnSpc>
                <a:spcPct val="80000"/>
              </a:lnSpc>
              <a:buFont typeface="Wingdings" pitchFamily="2" charset="2"/>
              <a:buNone/>
            </a:pPr>
            <a:r>
              <a:rPr lang="en-US" sz="2000"/>
              <a:t>	Usaha yang diminta untuk mengirimkan program dari satu konfigurasi H/W dan atau lingkungan sistem software ke lingkungan yang lain. Termasuk ke dalamnya konversi data, perubahan program, sistem oprasi dan perubahan dokumentasi.</a:t>
            </a:r>
          </a:p>
          <a:p>
            <a:pPr algn="just">
              <a:lnSpc>
                <a:spcPct val="80000"/>
              </a:lnSpc>
              <a:buFont typeface="Wingdings" pitchFamily="2" charset="2"/>
              <a:buNone/>
            </a:pPr>
            <a:endParaRPr lang="en-US" sz="2000"/>
          </a:p>
          <a:p>
            <a:pPr>
              <a:lnSpc>
                <a:spcPct val="80000"/>
              </a:lnSpc>
            </a:pP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D9DB711-3215-4A62-92B5-84CD38CCC48B}" type="slidenum">
              <a:rPr lang="en-US"/>
              <a:pPr/>
              <a:t>15</a:t>
            </a:fld>
            <a:endParaRPr lang="en-US"/>
          </a:p>
        </p:txBody>
      </p:sp>
      <p:sp>
        <p:nvSpPr>
          <p:cNvPr id="139266" name="Rectangle 2"/>
          <p:cNvSpPr>
            <a:spLocks noGrp="1" noChangeArrowheads="1"/>
          </p:cNvSpPr>
          <p:nvPr>
            <p:ph type="title"/>
          </p:nvPr>
        </p:nvSpPr>
        <p:spPr/>
        <p:txBody>
          <a:bodyPr/>
          <a:lstStyle/>
          <a:p>
            <a:r>
              <a:rPr lang="en-US"/>
              <a:t>Faktor Pengujian (13)</a:t>
            </a:r>
          </a:p>
        </p:txBody>
      </p:sp>
      <p:sp>
        <p:nvSpPr>
          <p:cNvPr id="139267" name="Rectangle 3"/>
          <p:cNvSpPr>
            <a:spLocks noGrp="1" noChangeArrowheads="1"/>
          </p:cNvSpPr>
          <p:nvPr>
            <p:ph type="body" idx="1"/>
          </p:nvPr>
        </p:nvSpPr>
        <p:spPr/>
        <p:txBody>
          <a:bodyPr/>
          <a:lstStyle/>
          <a:p>
            <a:pPr>
              <a:lnSpc>
                <a:spcPct val="90000"/>
              </a:lnSpc>
            </a:pPr>
            <a:r>
              <a:rPr lang="en-US" sz="2200"/>
              <a:t>Coupling</a:t>
            </a:r>
          </a:p>
          <a:p>
            <a:pPr>
              <a:lnSpc>
                <a:spcPct val="90000"/>
              </a:lnSpc>
              <a:buFont typeface="Wingdings" pitchFamily="2" charset="2"/>
              <a:buNone/>
            </a:pPr>
            <a:r>
              <a:rPr lang="en-US" sz="2200"/>
              <a:t>	Usaha yang diminta untuk menghubungkan komponen di dalam sistem aplikasi dan dengan sistem aplikasi yang lain dalam lingkungan pemrosesan.</a:t>
            </a:r>
          </a:p>
          <a:p>
            <a:pPr>
              <a:lnSpc>
                <a:spcPct val="90000"/>
              </a:lnSpc>
            </a:pPr>
            <a:r>
              <a:rPr lang="en-US" sz="2200"/>
              <a:t>.</a:t>
            </a:r>
          </a:p>
          <a:p>
            <a:pPr>
              <a:lnSpc>
                <a:spcPct val="90000"/>
              </a:lnSpc>
              <a:buFont typeface="Wingdings" pitchFamily="2" charset="2"/>
              <a:buNone/>
            </a:pPr>
            <a:endParaRPr lang="en-US" sz="2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06F7AF-68D3-41A1-9B64-35EC32819A95}" type="slidenum">
              <a:rPr lang="en-US"/>
              <a:pPr/>
              <a:t>16</a:t>
            </a:fld>
            <a:endParaRPr lang="en-US"/>
          </a:p>
        </p:txBody>
      </p:sp>
      <p:sp>
        <p:nvSpPr>
          <p:cNvPr id="227330" name="Rectangle 2"/>
          <p:cNvSpPr>
            <a:spLocks noGrp="1" noChangeArrowheads="1"/>
          </p:cNvSpPr>
          <p:nvPr>
            <p:ph type="title"/>
          </p:nvPr>
        </p:nvSpPr>
        <p:spPr/>
        <p:txBody>
          <a:bodyPr/>
          <a:lstStyle/>
          <a:p>
            <a:r>
              <a:rPr lang="en-US"/>
              <a:t>Faktor Pengujian (14)</a:t>
            </a:r>
          </a:p>
        </p:txBody>
      </p:sp>
      <p:sp>
        <p:nvSpPr>
          <p:cNvPr id="227331" name="Rectangle 3"/>
          <p:cNvSpPr>
            <a:spLocks noGrp="1" noChangeArrowheads="1"/>
          </p:cNvSpPr>
          <p:nvPr>
            <p:ph type="body" idx="1"/>
          </p:nvPr>
        </p:nvSpPr>
        <p:spPr/>
        <p:txBody>
          <a:bodyPr/>
          <a:lstStyle/>
          <a:p>
            <a:pPr>
              <a:lnSpc>
                <a:spcPct val="90000"/>
              </a:lnSpc>
            </a:pPr>
            <a:r>
              <a:rPr lang="en-US" sz="2200"/>
              <a:t>Performance</a:t>
            </a:r>
          </a:p>
          <a:p>
            <a:pPr>
              <a:lnSpc>
                <a:spcPct val="90000"/>
              </a:lnSpc>
              <a:buFont typeface="Wingdings" pitchFamily="2" charset="2"/>
              <a:buNone/>
            </a:pPr>
            <a:r>
              <a:rPr lang="en-US" sz="2200"/>
              <a:t>	Jumlah perhitungan sumberdaya dan kode yang diminta sistem untuk melakukan fungsinya, termasuk ke dalamnya kerja manual dan otomatis.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030B3FF-40B0-44EA-9E4D-FC9B7A75C679}" type="slidenum">
              <a:rPr lang="en-US"/>
              <a:pPr/>
              <a:t>17</a:t>
            </a:fld>
            <a:endParaRPr lang="en-US"/>
          </a:p>
        </p:txBody>
      </p:sp>
      <p:sp>
        <p:nvSpPr>
          <p:cNvPr id="228354" name="Rectangle 2"/>
          <p:cNvSpPr>
            <a:spLocks noGrp="1" noChangeArrowheads="1"/>
          </p:cNvSpPr>
          <p:nvPr>
            <p:ph type="title"/>
          </p:nvPr>
        </p:nvSpPr>
        <p:spPr/>
        <p:txBody>
          <a:bodyPr/>
          <a:lstStyle/>
          <a:p>
            <a:r>
              <a:rPr lang="en-US"/>
              <a:t>Faktor Pengujian (15)</a:t>
            </a:r>
          </a:p>
        </p:txBody>
      </p:sp>
      <p:sp>
        <p:nvSpPr>
          <p:cNvPr id="228355" name="Rectangle 3"/>
          <p:cNvSpPr>
            <a:spLocks noGrp="1" noChangeArrowheads="1"/>
          </p:cNvSpPr>
          <p:nvPr>
            <p:ph type="body" idx="1"/>
          </p:nvPr>
        </p:nvSpPr>
        <p:spPr/>
        <p:txBody>
          <a:bodyPr/>
          <a:lstStyle/>
          <a:p>
            <a:pPr>
              <a:lnSpc>
                <a:spcPct val="90000"/>
              </a:lnSpc>
            </a:pPr>
            <a:r>
              <a:rPr lang="en-US" sz="2200"/>
              <a:t>Ease of operations</a:t>
            </a:r>
          </a:p>
          <a:p>
            <a:pPr>
              <a:lnSpc>
                <a:spcPct val="90000"/>
              </a:lnSpc>
              <a:buFont typeface="Wingdings" pitchFamily="2" charset="2"/>
              <a:buNone/>
            </a:pPr>
            <a:r>
              <a:rPr lang="en-US" sz="2200"/>
              <a:t>	Sejumlah usaha yang diminta untuk mengintegrasikan sistem ke dalam lingkungan operasi dan lingkungan sistem aplikasi, berupa prosedur manual dan otomatisasi.</a:t>
            </a:r>
          </a:p>
          <a:p>
            <a:pPr>
              <a:lnSpc>
                <a:spcPct val="90000"/>
              </a:lnSpc>
              <a:buFont typeface="Wingdings" pitchFamily="2" charset="2"/>
              <a:buNone/>
            </a:pPr>
            <a:endParaRPr lang="en-US" sz="2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9"/>
          <p:cNvSpPr>
            <a:spLocks noGrp="1" noChangeArrowheads="1"/>
          </p:cNvSpPr>
          <p:nvPr>
            <p:ph type="sldNum" sz="quarter" idx="4"/>
          </p:nvPr>
        </p:nvSpPr>
        <p:spPr/>
        <p:txBody>
          <a:bodyPr/>
          <a:lstStyle/>
          <a:p>
            <a:fld id="{EDD4543C-B352-4448-8FC3-B291D596F1F0}" type="slidenum">
              <a:rPr lang="en-US"/>
              <a:pPr/>
              <a:t>18</a:t>
            </a:fld>
            <a:endParaRPr lang="en-US"/>
          </a:p>
        </p:txBody>
      </p:sp>
      <p:sp>
        <p:nvSpPr>
          <p:cNvPr id="174084" name="Rectangle 4"/>
          <p:cNvSpPr>
            <a:spLocks noGrp="1" noChangeArrowheads="1"/>
          </p:cNvSpPr>
          <p:nvPr>
            <p:ph type="ctrTitle"/>
          </p:nvPr>
        </p:nvSpPr>
        <p:spPr/>
        <p:txBody>
          <a:bodyPr/>
          <a:lstStyle/>
          <a:p>
            <a:pPr algn="l"/>
            <a:r>
              <a:rPr lang="en-US" sz="3700"/>
              <a:t>Ide :</a:t>
            </a:r>
            <a:br>
              <a:rPr lang="en-US" sz="3700"/>
            </a:br>
            <a:r>
              <a:rPr lang="en-US" sz="3700"/>
              <a:t>Menentukan item pengujian berdasarkan faktor pengujian</a:t>
            </a:r>
          </a:p>
        </p:txBody>
      </p:sp>
      <p:sp>
        <p:nvSpPr>
          <p:cNvPr id="174085" name="Rectangle 5"/>
          <p:cNvSpPr>
            <a:spLocks noGrp="1" noChangeArrowheads="1"/>
          </p:cNvSpPr>
          <p:nvPr>
            <p:ph type="subTitle" idx="1"/>
          </p:nvPr>
        </p:nvSpPr>
        <p:spPr/>
        <p:txBody>
          <a:bodyPr/>
          <a:lstStyle/>
          <a:p>
            <a:pPr algn="l"/>
            <a:r>
              <a:rPr lang="en-US"/>
              <a:t>Minggu Depan :</a:t>
            </a:r>
          </a:p>
          <a:p>
            <a:r>
              <a:rPr lang="en-US"/>
              <a:t>Tahapan Pengujian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74084"/>
                                        </p:tgtEl>
                                        <p:attrNameLst>
                                          <p:attrName>style.visibility</p:attrName>
                                        </p:attrNameLst>
                                      </p:cBhvr>
                                      <p:to>
                                        <p:strVal val="visible"/>
                                      </p:to>
                                    </p:set>
                                    <p:animEffect transition="in" filter="fade">
                                      <p:cBhvr>
                                        <p:cTn id="7" dur="800" decel="100000"/>
                                        <p:tgtEl>
                                          <p:spTgt spid="174084"/>
                                        </p:tgtEl>
                                      </p:cBhvr>
                                    </p:animEffect>
                                    <p:anim calcmode="lin" valueType="num">
                                      <p:cBhvr>
                                        <p:cTn id="8" dur="800" decel="100000" fill="hold"/>
                                        <p:tgtEl>
                                          <p:spTgt spid="174084"/>
                                        </p:tgtEl>
                                        <p:attrNameLst>
                                          <p:attrName>style.rotation</p:attrName>
                                        </p:attrNameLst>
                                      </p:cBhvr>
                                      <p:tavLst>
                                        <p:tav tm="0">
                                          <p:val>
                                            <p:fltVal val="-90"/>
                                          </p:val>
                                        </p:tav>
                                        <p:tav tm="100000">
                                          <p:val>
                                            <p:fltVal val="0"/>
                                          </p:val>
                                        </p:tav>
                                      </p:tavLst>
                                    </p:anim>
                                    <p:anim calcmode="lin" valueType="num">
                                      <p:cBhvr>
                                        <p:cTn id="9" dur="800" decel="100000" fill="hold"/>
                                        <p:tgtEl>
                                          <p:spTgt spid="174084"/>
                                        </p:tgtEl>
                                        <p:attrNameLst>
                                          <p:attrName>ppt_x</p:attrName>
                                        </p:attrNameLst>
                                      </p:cBhvr>
                                      <p:tavLst>
                                        <p:tav tm="0">
                                          <p:val>
                                            <p:strVal val="#ppt_x+0.4"/>
                                          </p:val>
                                        </p:tav>
                                        <p:tav tm="100000">
                                          <p:val>
                                            <p:strVal val="#ppt_x-0.05"/>
                                          </p:val>
                                        </p:tav>
                                      </p:tavLst>
                                    </p:anim>
                                    <p:anim calcmode="lin" valueType="num">
                                      <p:cBhvr>
                                        <p:cTn id="10" dur="800" decel="100000" fill="hold"/>
                                        <p:tgtEl>
                                          <p:spTgt spid="1740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0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08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74085">
                                            <p:txEl>
                                              <p:pRg st="0" end="0"/>
                                            </p:txEl>
                                          </p:spTgt>
                                        </p:tgtEl>
                                        <p:attrNameLst>
                                          <p:attrName>style.visibility</p:attrName>
                                        </p:attrNameLst>
                                      </p:cBhvr>
                                      <p:to>
                                        <p:strVal val="visible"/>
                                      </p:to>
                                    </p:set>
                                    <p:animEffect transition="in" filter="fade">
                                      <p:cBhvr>
                                        <p:cTn id="17" dur="1000"/>
                                        <p:tgtEl>
                                          <p:spTgt spid="174085">
                                            <p:txEl>
                                              <p:pRg st="0" end="0"/>
                                            </p:txEl>
                                          </p:spTgt>
                                        </p:tgtEl>
                                      </p:cBhvr>
                                    </p:animEffect>
                                    <p:anim calcmode="lin" valueType="num">
                                      <p:cBhvr>
                                        <p:cTn id="18" dur="1000" fill="hold"/>
                                        <p:tgtEl>
                                          <p:spTgt spid="17408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7408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74085">
                                            <p:txEl>
                                              <p:pRg st="1" end="1"/>
                                            </p:txEl>
                                          </p:spTgt>
                                        </p:tgtEl>
                                        <p:attrNameLst>
                                          <p:attrName>style.visibility</p:attrName>
                                        </p:attrNameLst>
                                      </p:cBhvr>
                                      <p:to>
                                        <p:strVal val="visible"/>
                                      </p:to>
                                    </p:set>
                                    <p:animEffect transition="in" filter="fade">
                                      <p:cBhvr>
                                        <p:cTn id="24" dur="1000"/>
                                        <p:tgtEl>
                                          <p:spTgt spid="174085">
                                            <p:txEl>
                                              <p:pRg st="1" end="1"/>
                                            </p:txEl>
                                          </p:spTgt>
                                        </p:tgtEl>
                                      </p:cBhvr>
                                    </p:animEffect>
                                    <p:anim calcmode="lin" valueType="num">
                                      <p:cBhvr>
                                        <p:cTn id="25" dur="1000" fill="hold"/>
                                        <p:tgtEl>
                                          <p:spTgt spid="17408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7408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4" grpId="0"/>
      <p:bldP spid="1740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B8818F4-823A-40BC-9B99-2AA42E1DBD55}" type="slidenum">
              <a:rPr lang="en-US"/>
              <a:pPr/>
              <a:t>2</a:t>
            </a:fld>
            <a:endParaRPr lang="en-US"/>
          </a:p>
        </p:txBody>
      </p:sp>
      <p:sp>
        <p:nvSpPr>
          <p:cNvPr id="131074" name="Rectangle 2"/>
          <p:cNvSpPr>
            <a:spLocks noGrp="1" noChangeArrowheads="1"/>
          </p:cNvSpPr>
          <p:nvPr>
            <p:ph type="title"/>
          </p:nvPr>
        </p:nvSpPr>
        <p:spPr/>
        <p:txBody>
          <a:bodyPr/>
          <a:lstStyle/>
          <a:p>
            <a:r>
              <a:rPr lang="en-US"/>
              <a:t>Komponen Strategi Pengujian</a:t>
            </a:r>
          </a:p>
        </p:txBody>
      </p:sp>
      <p:sp>
        <p:nvSpPr>
          <p:cNvPr id="131075" name="Rectangle 3"/>
          <p:cNvSpPr>
            <a:spLocks noGrp="1" noChangeArrowheads="1"/>
          </p:cNvSpPr>
          <p:nvPr>
            <p:ph type="body" idx="1"/>
          </p:nvPr>
        </p:nvSpPr>
        <p:spPr/>
        <p:txBody>
          <a:bodyPr/>
          <a:lstStyle/>
          <a:p>
            <a:pPr marL="533400" indent="-533400">
              <a:lnSpc>
                <a:spcPct val="90000"/>
              </a:lnSpc>
            </a:pPr>
            <a:r>
              <a:rPr lang="en-US" sz="2700"/>
              <a:t>Faktor Pengujian</a:t>
            </a:r>
          </a:p>
          <a:p>
            <a:pPr marL="533400" indent="-533400">
              <a:lnSpc>
                <a:spcPct val="90000"/>
              </a:lnSpc>
              <a:buFont typeface="Wingdings" pitchFamily="2" charset="2"/>
              <a:buNone/>
            </a:pPr>
            <a:r>
              <a:rPr lang="en-US" sz="2700"/>
              <a:t>	Faktor pengujian adalah hal-hal (factor-faktor) yang diperhatikan selama pengujian.  Terdapat 15 faktor di dalam pengujian, tetapi tidak semua factor yang mungkin digunakan, hal ini bergantung pada sistem yang diuji.</a:t>
            </a:r>
          </a:p>
          <a:p>
            <a:pPr marL="533400" indent="-533400">
              <a:lnSpc>
                <a:spcPct val="90000"/>
              </a:lnSpc>
            </a:pPr>
            <a:r>
              <a:rPr lang="en-US" sz="2700"/>
              <a:t>Tahapan Pengujian</a:t>
            </a:r>
          </a:p>
          <a:p>
            <a:pPr marL="533400" indent="-533400" algn="just">
              <a:lnSpc>
                <a:spcPct val="90000"/>
              </a:lnSpc>
              <a:buFont typeface="Wingdings" pitchFamily="2" charset="2"/>
              <a:buNone/>
            </a:pPr>
            <a:r>
              <a:rPr lang="en-US" sz="2700"/>
              <a:t>	Tahapan pengujian adalah pengujian dilakukan sesuai pentahapan dalam SDLC.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ACE66A1-80E1-456D-981A-9913E79B3B7B}" type="slidenum">
              <a:rPr lang="en-US"/>
              <a:pPr/>
              <a:t>3</a:t>
            </a:fld>
            <a:endParaRPr lang="en-US"/>
          </a:p>
        </p:txBody>
      </p:sp>
      <p:sp>
        <p:nvSpPr>
          <p:cNvPr id="137218" name="Rectangle 2"/>
          <p:cNvSpPr>
            <a:spLocks noGrp="1" noChangeArrowheads="1"/>
          </p:cNvSpPr>
          <p:nvPr>
            <p:ph type="title"/>
          </p:nvPr>
        </p:nvSpPr>
        <p:spPr/>
        <p:txBody>
          <a:bodyPr/>
          <a:lstStyle/>
          <a:p>
            <a:r>
              <a:rPr lang="en-US"/>
              <a:t>Faktor Pengujian (1)</a:t>
            </a:r>
          </a:p>
        </p:txBody>
      </p:sp>
      <p:sp>
        <p:nvSpPr>
          <p:cNvPr id="137219" name="Rectangle 3"/>
          <p:cNvSpPr>
            <a:spLocks noGrp="1" noChangeArrowheads="1"/>
          </p:cNvSpPr>
          <p:nvPr>
            <p:ph type="body" idx="1"/>
          </p:nvPr>
        </p:nvSpPr>
        <p:spPr/>
        <p:txBody>
          <a:bodyPr/>
          <a:lstStyle/>
          <a:p>
            <a:pPr marL="533400" indent="-533400">
              <a:lnSpc>
                <a:spcPct val="80000"/>
              </a:lnSpc>
            </a:pPr>
            <a:r>
              <a:rPr lang="en-US" sz="2200"/>
              <a:t>Reliability</a:t>
            </a:r>
          </a:p>
          <a:p>
            <a:pPr marL="533400" indent="-533400" algn="just">
              <a:lnSpc>
                <a:spcPct val="80000"/>
              </a:lnSpc>
              <a:buFont typeface="Wingdings" pitchFamily="2" charset="2"/>
              <a:buNone/>
            </a:pPr>
            <a:r>
              <a:rPr lang="en-US" sz="2200"/>
              <a:t>	Menekankan bahwa aplikasi akan dilaksanakan dalam fungsi sesuai yang diminta dalam periode waktu tertentu. Pembetulan proses tersangkut kemampuan sistem untuk memvalidasi proses secara benar.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DBD514-96F3-4006-A5A4-725AA4925270}" type="slidenum">
              <a:rPr lang="en-US"/>
              <a:pPr/>
              <a:t>4</a:t>
            </a:fld>
            <a:endParaRPr lang="en-US"/>
          </a:p>
        </p:txBody>
      </p:sp>
      <p:sp>
        <p:nvSpPr>
          <p:cNvPr id="217090" name="Rectangle 2"/>
          <p:cNvSpPr>
            <a:spLocks noGrp="1" noChangeArrowheads="1"/>
          </p:cNvSpPr>
          <p:nvPr>
            <p:ph type="title"/>
          </p:nvPr>
        </p:nvSpPr>
        <p:spPr/>
        <p:txBody>
          <a:bodyPr/>
          <a:lstStyle/>
          <a:p>
            <a:r>
              <a:rPr lang="en-US"/>
              <a:t>Faktor Pengujian (2)</a:t>
            </a:r>
          </a:p>
        </p:txBody>
      </p:sp>
      <p:sp>
        <p:nvSpPr>
          <p:cNvPr id="217091" name="Rectangle 3"/>
          <p:cNvSpPr>
            <a:spLocks noGrp="1" noChangeArrowheads="1"/>
          </p:cNvSpPr>
          <p:nvPr>
            <p:ph type="body" idx="1"/>
          </p:nvPr>
        </p:nvSpPr>
        <p:spPr/>
        <p:txBody>
          <a:bodyPr/>
          <a:lstStyle/>
          <a:p>
            <a:pPr marL="533400" indent="-533400">
              <a:lnSpc>
                <a:spcPct val="80000"/>
              </a:lnSpc>
            </a:pPr>
            <a:r>
              <a:rPr lang="en-US" sz="2200"/>
              <a:t>Authorization</a:t>
            </a:r>
          </a:p>
          <a:p>
            <a:pPr marL="533400" indent="-533400" algn="just">
              <a:lnSpc>
                <a:spcPct val="80000"/>
              </a:lnSpc>
              <a:buFont typeface="Wingdings" pitchFamily="2" charset="2"/>
              <a:buNone/>
            </a:pPr>
            <a:r>
              <a:rPr lang="en-US" sz="2200"/>
              <a:t>	Menjamin data diproses sesuai dengan ketentuan manajemen. Authorisasi menyangkut proses transaksi secara umum yaitu otoritas bisnis, dan secara khusus otoritas pelaksanaan tindakan khusus.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5A062A-DE22-432D-998E-A887E9898ACA}" type="slidenum">
              <a:rPr lang="en-US"/>
              <a:pPr/>
              <a:t>5</a:t>
            </a:fld>
            <a:endParaRPr lang="en-US"/>
          </a:p>
        </p:txBody>
      </p:sp>
      <p:sp>
        <p:nvSpPr>
          <p:cNvPr id="218114" name="Rectangle 2"/>
          <p:cNvSpPr>
            <a:spLocks noGrp="1" noChangeArrowheads="1"/>
          </p:cNvSpPr>
          <p:nvPr>
            <p:ph type="title"/>
          </p:nvPr>
        </p:nvSpPr>
        <p:spPr/>
        <p:txBody>
          <a:bodyPr/>
          <a:lstStyle/>
          <a:p>
            <a:r>
              <a:rPr lang="en-US"/>
              <a:t>Faktor Pengujian (3)</a:t>
            </a:r>
          </a:p>
        </p:txBody>
      </p:sp>
      <p:sp>
        <p:nvSpPr>
          <p:cNvPr id="218115" name="Rectangle 3"/>
          <p:cNvSpPr>
            <a:spLocks noGrp="1" noChangeArrowheads="1"/>
          </p:cNvSpPr>
          <p:nvPr>
            <p:ph type="body" idx="1"/>
          </p:nvPr>
        </p:nvSpPr>
        <p:spPr/>
        <p:txBody>
          <a:bodyPr/>
          <a:lstStyle/>
          <a:p>
            <a:pPr marL="533400" indent="-533400">
              <a:lnSpc>
                <a:spcPct val="80000"/>
              </a:lnSpc>
            </a:pPr>
            <a:r>
              <a:rPr lang="en-US" sz="2200"/>
              <a:t>File Integrity</a:t>
            </a:r>
          </a:p>
          <a:p>
            <a:pPr marL="533400" indent="-533400" algn="just">
              <a:lnSpc>
                <a:spcPct val="80000"/>
              </a:lnSpc>
              <a:buFont typeface="Wingdings" pitchFamily="2" charset="2"/>
              <a:buNone/>
            </a:pPr>
            <a:r>
              <a:rPr lang="en-US" sz="2200"/>
              <a:t>	Menekankan pada data yang dimasukkan melalui aplikasi akan tidak bisa diubah. Prosedur yang akan memastikan bahwa file yang digunakan benar dan data dalam file tersebut akan disimpan sekuensial dan benar.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5EE87E-0919-457C-88C5-5DF5964FC0F4}" type="slidenum">
              <a:rPr lang="en-US"/>
              <a:pPr/>
              <a:t>6</a:t>
            </a:fld>
            <a:endParaRPr lang="en-US"/>
          </a:p>
        </p:txBody>
      </p:sp>
      <p:sp>
        <p:nvSpPr>
          <p:cNvPr id="133122" name="Rectangle 2"/>
          <p:cNvSpPr>
            <a:spLocks noGrp="1" noChangeArrowheads="1"/>
          </p:cNvSpPr>
          <p:nvPr>
            <p:ph type="title"/>
          </p:nvPr>
        </p:nvSpPr>
        <p:spPr/>
        <p:txBody>
          <a:bodyPr/>
          <a:lstStyle/>
          <a:p>
            <a:r>
              <a:rPr lang="en-US"/>
              <a:t>Faktor Pengujian (4)</a:t>
            </a:r>
          </a:p>
        </p:txBody>
      </p:sp>
      <p:sp>
        <p:nvSpPr>
          <p:cNvPr id="133123" name="Rectangle 3"/>
          <p:cNvSpPr>
            <a:spLocks noGrp="1" noChangeArrowheads="1"/>
          </p:cNvSpPr>
          <p:nvPr>
            <p:ph type="body" idx="1"/>
          </p:nvPr>
        </p:nvSpPr>
        <p:spPr>
          <a:xfrm>
            <a:off x="762000" y="1752600"/>
            <a:ext cx="7696200" cy="4038600"/>
          </a:xfrm>
        </p:spPr>
        <p:txBody>
          <a:bodyPr/>
          <a:lstStyle/>
          <a:p>
            <a:pPr marL="533400" indent="-533400">
              <a:lnSpc>
                <a:spcPct val="80000"/>
              </a:lnSpc>
            </a:pPr>
            <a:r>
              <a:rPr lang="en-US" sz="2000"/>
              <a:t>Audit Trail</a:t>
            </a:r>
          </a:p>
          <a:p>
            <a:pPr marL="533400" indent="-533400" algn="just">
              <a:lnSpc>
                <a:spcPct val="80000"/>
              </a:lnSpc>
              <a:buFont typeface="Wingdings" pitchFamily="2" charset="2"/>
              <a:buNone/>
            </a:pPr>
            <a:r>
              <a:rPr lang="en-US" sz="2000"/>
              <a:t>	Menekankan pada kemampuan untuk mendukung proses yang terjadi. Pemrosesan data secara keseluruhan berdasarkan retensi dari kejadian yang cukup mendukung keakuratan, kelengkapan, batas waktu dan otorisasi data.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6312CEF-CE20-49B8-B45D-171360971EC5}" type="slidenum">
              <a:rPr lang="en-US"/>
              <a:pPr/>
              <a:t>7</a:t>
            </a:fld>
            <a:endParaRPr lang="en-US"/>
          </a:p>
        </p:txBody>
      </p:sp>
      <p:sp>
        <p:nvSpPr>
          <p:cNvPr id="219138" name="Rectangle 2"/>
          <p:cNvSpPr>
            <a:spLocks noGrp="1" noChangeArrowheads="1"/>
          </p:cNvSpPr>
          <p:nvPr>
            <p:ph type="title"/>
          </p:nvPr>
        </p:nvSpPr>
        <p:spPr/>
        <p:txBody>
          <a:bodyPr/>
          <a:lstStyle/>
          <a:p>
            <a:r>
              <a:rPr lang="en-US"/>
              <a:t>Faktor Pengujian (5)</a:t>
            </a:r>
          </a:p>
        </p:txBody>
      </p:sp>
      <p:sp>
        <p:nvSpPr>
          <p:cNvPr id="219139" name="Rectangle 3"/>
          <p:cNvSpPr>
            <a:spLocks noGrp="1" noChangeArrowheads="1"/>
          </p:cNvSpPr>
          <p:nvPr>
            <p:ph type="body" idx="1"/>
          </p:nvPr>
        </p:nvSpPr>
        <p:spPr>
          <a:xfrm>
            <a:off x="762000" y="1752600"/>
            <a:ext cx="7696200" cy="4038600"/>
          </a:xfrm>
        </p:spPr>
        <p:txBody>
          <a:bodyPr/>
          <a:lstStyle/>
          <a:p>
            <a:pPr marL="533400" indent="-533400">
              <a:lnSpc>
                <a:spcPct val="80000"/>
              </a:lnSpc>
            </a:pPr>
            <a:r>
              <a:rPr lang="en-US" sz="2000"/>
              <a:t>Continuity of processing</a:t>
            </a:r>
          </a:p>
          <a:p>
            <a:pPr marL="533400" indent="-533400" algn="just">
              <a:lnSpc>
                <a:spcPct val="80000"/>
              </a:lnSpc>
              <a:buFont typeface="Wingdings" pitchFamily="2" charset="2"/>
              <a:buNone/>
            </a:pPr>
            <a:r>
              <a:rPr lang="en-US" sz="2000"/>
              <a:t>	Menekankan kemampuan untuk meneruskan proses, ketika terjadi suatu permasalahan, dengan menetapkan prosedur yang diperlukan dan back-up informasi untuk melindungi operasi yang mungkin hilang karena masalah tersebut.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76A1DE5-8BD2-4248-90B6-E73087666E1B}" type="slidenum">
              <a:rPr lang="en-US"/>
              <a:pPr/>
              <a:t>8</a:t>
            </a:fld>
            <a:endParaRPr lang="en-US"/>
          </a:p>
        </p:txBody>
      </p:sp>
      <p:sp>
        <p:nvSpPr>
          <p:cNvPr id="220162" name="Rectangle 2"/>
          <p:cNvSpPr>
            <a:spLocks noGrp="1" noChangeArrowheads="1"/>
          </p:cNvSpPr>
          <p:nvPr>
            <p:ph type="title"/>
          </p:nvPr>
        </p:nvSpPr>
        <p:spPr/>
        <p:txBody>
          <a:bodyPr/>
          <a:lstStyle/>
          <a:p>
            <a:r>
              <a:rPr lang="en-US"/>
              <a:t>Faktor Pengujian (6)</a:t>
            </a:r>
          </a:p>
        </p:txBody>
      </p:sp>
      <p:sp>
        <p:nvSpPr>
          <p:cNvPr id="220163" name="Rectangle 3"/>
          <p:cNvSpPr>
            <a:spLocks noGrp="1" noChangeArrowheads="1"/>
          </p:cNvSpPr>
          <p:nvPr>
            <p:ph type="body" idx="1"/>
          </p:nvPr>
        </p:nvSpPr>
        <p:spPr>
          <a:xfrm>
            <a:off x="762000" y="1752600"/>
            <a:ext cx="7696200" cy="4038600"/>
          </a:xfrm>
        </p:spPr>
        <p:txBody>
          <a:bodyPr/>
          <a:lstStyle/>
          <a:p>
            <a:pPr marL="533400" indent="-533400">
              <a:lnSpc>
                <a:spcPct val="80000"/>
              </a:lnSpc>
            </a:pPr>
            <a:r>
              <a:rPr lang="en-US" sz="2000"/>
              <a:t>Service Levels</a:t>
            </a:r>
          </a:p>
          <a:p>
            <a:pPr marL="533400" indent="-533400" algn="just">
              <a:lnSpc>
                <a:spcPct val="80000"/>
              </a:lnSpc>
              <a:buFont typeface="Wingdings" pitchFamily="2" charset="2"/>
              <a:buNone/>
            </a:pPr>
            <a:r>
              <a:rPr lang="en-US" sz="2000"/>
              <a:t>	Menekankan bahwa hasil yang diinginkan didapat dalam waktu yang diinginkan oleh user. Untuk mencapai keinginan tersebut, harus dilakukan penyesuaian antara keinginan user dengan  sumber daya yang ada. (Sumber daya mencakup kemampuan input/output, fasilitas komunikasi, pemrosesan dan kemampuan sistem dari software.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EF2F4A-1108-4AF2-BCF7-9A983A95CB57}" type="slidenum">
              <a:rPr lang="en-US"/>
              <a:pPr/>
              <a:t>9</a:t>
            </a:fld>
            <a:endParaRPr lang="en-US"/>
          </a:p>
        </p:txBody>
      </p:sp>
      <p:sp>
        <p:nvSpPr>
          <p:cNvPr id="136194" name="Rectangle 2"/>
          <p:cNvSpPr>
            <a:spLocks noGrp="1" noChangeArrowheads="1"/>
          </p:cNvSpPr>
          <p:nvPr>
            <p:ph type="title"/>
          </p:nvPr>
        </p:nvSpPr>
        <p:spPr/>
        <p:txBody>
          <a:bodyPr/>
          <a:lstStyle/>
          <a:p>
            <a:r>
              <a:rPr lang="en-US"/>
              <a:t>Faktor Pengujian (7)</a:t>
            </a:r>
          </a:p>
        </p:txBody>
      </p:sp>
      <p:sp>
        <p:nvSpPr>
          <p:cNvPr id="136195" name="Rectangle 3"/>
          <p:cNvSpPr>
            <a:spLocks noGrp="1" noChangeArrowheads="1"/>
          </p:cNvSpPr>
          <p:nvPr>
            <p:ph type="body" idx="1"/>
          </p:nvPr>
        </p:nvSpPr>
        <p:spPr>
          <a:xfrm>
            <a:off x="762000" y="1676400"/>
            <a:ext cx="7696200" cy="4038600"/>
          </a:xfrm>
        </p:spPr>
        <p:txBody>
          <a:bodyPr/>
          <a:lstStyle/>
          <a:p>
            <a:pPr marL="533400" indent="-533400">
              <a:lnSpc>
                <a:spcPct val="80000"/>
              </a:lnSpc>
            </a:pPr>
            <a:r>
              <a:rPr lang="en-US" sz="2000"/>
              <a:t>Access control</a:t>
            </a:r>
          </a:p>
          <a:p>
            <a:pPr marL="533400" indent="-533400" algn="just">
              <a:lnSpc>
                <a:spcPct val="80000"/>
              </a:lnSpc>
              <a:buFont typeface="Wingdings" pitchFamily="2" charset="2"/>
              <a:buNone/>
            </a:pPr>
            <a:r>
              <a:rPr lang="en-US" sz="2000"/>
              <a:t>	Menekankan sumberdaya sistem harus dilindungi dari kemungkinan modifikasi, pengrusakan, penyalahgunaan dan  Prosedur keamanan harus dijalankan secara penuh untuk menjamin integritas data dan program aplikasi.</a:t>
            </a:r>
          </a:p>
          <a:p>
            <a:pPr marL="533400" indent="-533400">
              <a:lnSpc>
                <a:spcPct val="80000"/>
              </a:lnSpc>
              <a:buFont typeface="Wingdings" pitchFamily="2" charset="2"/>
              <a:buNone/>
            </a:pPr>
            <a:endParaRPr lang="en-US" sz="2000"/>
          </a:p>
        </p:txBody>
      </p:sp>
    </p:spTree>
  </p:cSld>
  <p:clrMapOvr>
    <a:masterClrMapping/>
  </p:clrMapOvr>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462</TotalTime>
  <Words>154</Words>
  <Application>Microsoft Office PowerPoint</Application>
  <PresentationFormat>On-screen Show (4:3)</PresentationFormat>
  <Paragraphs>93</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Black</vt:lpstr>
      <vt:lpstr>Times New Roman</vt:lpstr>
      <vt:lpstr>Wingdings</vt:lpstr>
      <vt:lpstr>Studio</vt:lpstr>
      <vt:lpstr>TESTING DAN IMPLEMENTASI SISTEM (Pertemuan Ke-9)</vt:lpstr>
      <vt:lpstr>Komponen Strategi Pengujian</vt:lpstr>
      <vt:lpstr>Faktor Pengujian (1)</vt:lpstr>
      <vt:lpstr>Faktor Pengujian (2)</vt:lpstr>
      <vt:lpstr>Faktor Pengujian (3)</vt:lpstr>
      <vt:lpstr>Faktor Pengujian (4)</vt:lpstr>
      <vt:lpstr>Faktor Pengujian (5)</vt:lpstr>
      <vt:lpstr>Faktor Pengujian (6)</vt:lpstr>
      <vt:lpstr>Faktor Pengujian (7)</vt:lpstr>
      <vt:lpstr>Faktor Pengujian (8)</vt:lpstr>
      <vt:lpstr>Faktor Pengujian (9)</vt:lpstr>
      <vt:lpstr>Faktor Pengujian (10)</vt:lpstr>
      <vt:lpstr>Faktor Pengujian (11)</vt:lpstr>
      <vt:lpstr>Faktor Pengujian (12)</vt:lpstr>
      <vt:lpstr>Faktor Pengujian (13)</vt:lpstr>
      <vt:lpstr>Faktor Pengujian (14)</vt:lpstr>
      <vt:lpstr>Faktor Pengujian (15)</vt:lpstr>
      <vt:lpstr>Ide : Menentukan item pengujian berdasarkan faktor pengujian</vt:lpstr>
    </vt:vector>
  </TitlesOfParts>
  <Company>bandung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DAN IMPLEMENTASI SISTEM</dc:title>
  <dc:creator>persada computer</dc:creator>
  <cp:lastModifiedBy>Phantom Assassin</cp:lastModifiedBy>
  <cp:revision>12</cp:revision>
  <dcterms:created xsi:type="dcterms:W3CDTF">2005-07-10T08:12:37Z</dcterms:created>
  <dcterms:modified xsi:type="dcterms:W3CDTF">2013-03-21T02:05:15Z</dcterms:modified>
</cp:coreProperties>
</file>