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82" r:id="rId5"/>
    <p:sldId id="283" r:id="rId6"/>
    <p:sldId id="284" r:id="rId7"/>
    <p:sldId id="259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958BD3-C2FD-4D54-8010-26D9BCC104F9}" type="datetimeFigureOut">
              <a:rPr lang="id-ID" smtClean="0"/>
              <a:pPr/>
              <a:t>27/04/2010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A3D803-353F-429B-AAF0-857D3A184F6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BUSINESS to BUSINESS (B2B)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8515" b="13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562" r="44922" b="12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5937" r="26758" b="15625"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9687" r="28515" b="1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5937" r="30859" b="24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8750" r="26758" b="17500"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7812" r="28515" b="18437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8750" r="26758" b="20312"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5000" r="35547" b="10000"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6875" r="34375" b="10000"/>
          <a:stretch>
            <a:fillRect/>
          </a:stretch>
        </p:blipFill>
        <p:spPr bwMode="auto">
          <a:xfrm>
            <a:off x="214282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7812" r="29101" b="32500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8515" b="12812"/>
          <a:stretch>
            <a:fillRect/>
          </a:stretch>
        </p:blipFill>
        <p:spPr bwMode="auto">
          <a:xfrm>
            <a:off x="214282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34375" b="10000"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6875" r="34375" b="8125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8750" r="27344" b="11875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7812" r="31445" b="8125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6874" r="29101" b="10000"/>
          <a:stretch>
            <a:fillRect/>
          </a:stretch>
        </p:blipFill>
        <p:spPr bwMode="auto">
          <a:xfrm>
            <a:off x="142844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9062" r="33203" b="41875"/>
          <a:stretch>
            <a:fillRect/>
          </a:stretch>
        </p:blipFill>
        <p:spPr bwMode="auto">
          <a:xfrm>
            <a:off x="285720" y="142852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PERBEDAAN INTERNET, INTRANET DAN EXTRANET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90" t="8785" r="12110" b="5556"/>
          <a:stretch>
            <a:fillRect/>
          </a:stretch>
        </p:blipFill>
        <p:spPr bwMode="auto">
          <a:xfrm>
            <a:off x="0" y="1285836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30937" r="10937" b="53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30937" r="10937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/>
          <a:lstStyle/>
          <a:p>
            <a:r>
              <a:rPr lang="id-ID" dirty="0" smtClean="0"/>
              <a:t>KARAKTERISTIK B2B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72560" cy="5214974"/>
          </a:xfrm>
        </p:spPr>
        <p:txBody>
          <a:bodyPr>
            <a:normAutofit/>
          </a:bodyPr>
          <a:lstStyle/>
          <a:p>
            <a:r>
              <a:rPr lang="id-ID" sz="2800" dirty="0" smtClean="0"/>
              <a:t>Trading Partner : Pertukaran informasi hanya berlangsung diantara mereka dan karena sudah mengenal, maka pertukaran dilakukan atas dasar kebutuhan dan kepercayaan.</a:t>
            </a:r>
          </a:p>
          <a:p>
            <a:r>
              <a:rPr lang="id-ID" sz="2800" dirty="0" smtClean="0"/>
              <a:t>Pertukaran data dilakukan secara berulang dan berskala dengan format data yang telah disepakati.  Jadi service yang dipergunakan antar kedua sistem tersebut sama dan menggunakan standar yang sama pula.</a:t>
            </a:r>
          </a:p>
          <a:p>
            <a:r>
              <a:rPr lang="id-ID" dirty="0" smtClean="0"/>
              <a:t>Salah satu pelaku tidak harus menunggu partner mereka lainnya untuk mengirimkan data.</a:t>
            </a:r>
          </a:p>
          <a:p>
            <a:r>
              <a:rPr lang="id-ID" dirty="0" smtClean="0"/>
              <a:t>Model yang umum digunakan adalah peer to peer, dimana processing intelligence dapat didistribusikan di kedua pelaku bisnis.  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859" t="26250" r="25000" b="16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30859" b="43750"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117</TotalTime>
  <Words>99</Words>
  <Application>Microsoft Office PowerPoint</Application>
  <PresentationFormat>On-screen Show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BUSINESS to BUSINESS (B2B)</vt:lpstr>
      <vt:lpstr>Slide 2</vt:lpstr>
      <vt:lpstr>Slide 3</vt:lpstr>
      <vt:lpstr>PERBEDAAN INTERNET, INTRANET DAN EXTRANET</vt:lpstr>
      <vt:lpstr>Slide 5</vt:lpstr>
      <vt:lpstr>Slide 6</vt:lpstr>
      <vt:lpstr>KARAKTERISTIK B2B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to BUSINESS (B2B)</dc:title>
  <dc:creator>juli abdul ghapur</dc:creator>
  <cp:lastModifiedBy>juli abdul ghapur</cp:lastModifiedBy>
  <cp:revision>10</cp:revision>
  <dcterms:created xsi:type="dcterms:W3CDTF">2010-02-10T06:28:23Z</dcterms:created>
  <dcterms:modified xsi:type="dcterms:W3CDTF">2010-04-27T00:47:54Z</dcterms:modified>
</cp:coreProperties>
</file>