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9"/>
  </p:notesMasterIdLst>
  <p:handoutMasterIdLst>
    <p:handoutMasterId r:id="rId20"/>
  </p:handoutMasterIdLst>
  <p:sldIdLst>
    <p:sldId id="256" r:id="rId2"/>
    <p:sldId id="340" r:id="rId3"/>
    <p:sldId id="288" r:id="rId4"/>
    <p:sldId id="346" r:id="rId5"/>
    <p:sldId id="338" r:id="rId6"/>
    <p:sldId id="347" r:id="rId7"/>
    <p:sldId id="339" r:id="rId8"/>
    <p:sldId id="341" r:id="rId9"/>
    <p:sldId id="342" r:id="rId10"/>
    <p:sldId id="350" r:id="rId11"/>
    <p:sldId id="351" r:id="rId12"/>
    <p:sldId id="352" r:id="rId13"/>
    <p:sldId id="354" r:id="rId14"/>
    <p:sldId id="353" r:id="rId15"/>
    <p:sldId id="343" r:id="rId16"/>
    <p:sldId id="344" r:id="rId17"/>
    <p:sldId id="348"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33" autoAdjust="0"/>
  </p:normalViewPr>
  <p:slideViewPr>
    <p:cSldViewPr>
      <p:cViewPr>
        <p:scale>
          <a:sx n="50" d="100"/>
          <a:sy n="50" d="100"/>
        </p:scale>
        <p:origin x="-1008"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4" d="100"/>
          <a:sy n="54" d="100"/>
        </p:scale>
        <p:origin x="-19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8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817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818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818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3E3E4D3F-EA5E-4BC1-BF82-BB2428366093}" type="slidenum">
              <a:rPr lang="en-US"/>
              <a:pPr/>
              <a:t>‹#›</a:t>
            </a:fld>
            <a:endParaRPr lang="en-US"/>
          </a:p>
        </p:txBody>
      </p:sp>
    </p:spTree>
    <p:extLst>
      <p:ext uri="{BB962C8B-B14F-4D97-AF65-F5344CB8AC3E}">
        <p14:creationId xmlns:p14="http://schemas.microsoft.com/office/powerpoint/2010/main" val="885736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71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7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71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71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71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2629671-E90C-4A29-AE56-2CC1A82CB909}" type="slidenum">
              <a:rPr lang="en-US"/>
              <a:pPr/>
              <a:t>‹#›</a:t>
            </a:fld>
            <a:endParaRPr lang="en-US"/>
          </a:p>
        </p:txBody>
      </p:sp>
    </p:spTree>
    <p:extLst>
      <p:ext uri="{BB962C8B-B14F-4D97-AF65-F5344CB8AC3E}">
        <p14:creationId xmlns:p14="http://schemas.microsoft.com/office/powerpoint/2010/main" val="33581389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1</a:t>
            </a:fld>
            <a:endParaRPr lang="en-US"/>
          </a:p>
        </p:txBody>
      </p:sp>
    </p:spTree>
    <p:extLst>
      <p:ext uri="{BB962C8B-B14F-4D97-AF65-F5344CB8AC3E}">
        <p14:creationId xmlns:p14="http://schemas.microsoft.com/office/powerpoint/2010/main" val="3875868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10</a:t>
            </a:fld>
            <a:endParaRPr lang="en-US"/>
          </a:p>
        </p:txBody>
      </p:sp>
    </p:spTree>
    <p:extLst>
      <p:ext uri="{BB962C8B-B14F-4D97-AF65-F5344CB8AC3E}">
        <p14:creationId xmlns:p14="http://schemas.microsoft.com/office/powerpoint/2010/main" val="3727486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11</a:t>
            </a:fld>
            <a:endParaRPr lang="en-US"/>
          </a:p>
        </p:txBody>
      </p:sp>
    </p:spTree>
    <p:extLst>
      <p:ext uri="{BB962C8B-B14F-4D97-AF65-F5344CB8AC3E}">
        <p14:creationId xmlns:p14="http://schemas.microsoft.com/office/powerpoint/2010/main" val="1968198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12</a:t>
            </a:fld>
            <a:endParaRPr lang="en-US"/>
          </a:p>
        </p:txBody>
      </p:sp>
    </p:spTree>
    <p:extLst>
      <p:ext uri="{BB962C8B-B14F-4D97-AF65-F5344CB8AC3E}">
        <p14:creationId xmlns:p14="http://schemas.microsoft.com/office/powerpoint/2010/main" val="3395876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13</a:t>
            </a:fld>
            <a:endParaRPr lang="en-US"/>
          </a:p>
        </p:txBody>
      </p:sp>
    </p:spTree>
    <p:extLst>
      <p:ext uri="{BB962C8B-B14F-4D97-AF65-F5344CB8AC3E}">
        <p14:creationId xmlns:p14="http://schemas.microsoft.com/office/powerpoint/2010/main" val="2402436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14</a:t>
            </a:fld>
            <a:endParaRPr lang="en-US"/>
          </a:p>
        </p:txBody>
      </p:sp>
    </p:spTree>
    <p:extLst>
      <p:ext uri="{BB962C8B-B14F-4D97-AF65-F5344CB8AC3E}">
        <p14:creationId xmlns:p14="http://schemas.microsoft.com/office/powerpoint/2010/main" val="3603595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15</a:t>
            </a:fld>
            <a:endParaRPr lang="en-US"/>
          </a:p>
        </p:txBody>
      </p:sp>
    </p:spTree>
    <p:extLst>
      <p:ext uri="{BB962C8B-B14F-4D97-AF65-F5344CB8AC3E}">
        <p14:creationId xmlns:p14="http://schemas.microsoft.com/office/powerpoint/2010/main" val="1579761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16</a:t>
            </a:fld>
            <a:endParaRPr lang="en-US"/>
          </a:p>
        </p:txBody>
      </p:sp>
    </p:spTree>
    <p:extLst>
      <p:ext uri="{BB962C8B-B14F-4D97-AF65-F5344CB8AC3E}">
        <p14:creationId xmlns:p14="http://schemas.microsoft.com/office/powerpoint/2010/main" val="30179371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4ABB24-0502-4AFA-A8E3-757B94ACC00D}" type="slidenum">
              <a:rPr lang="en-US"/>
              <a:pPr/>
              <a:t>17</a:t>
            </a:fld>
            <a:endParaRPr lang="en-US"/>
          </a:p>
        </p:txBody>
      </p:sp>
      <p:sp>
        <p:nvSpPr>
          <p:cNvPr id="231426" name="Rectangle 2"/>
          <p:cNvSpPr>
            <a:spLocks noRo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2</a:t>
            </a:fld>
            <a:endParaRPr lang="en-US"/>
          </a:p>
        </p:txBody>
      </p:sp>
    </p:spTree>
    <p:extLst>
      <p:ext uri="{BB962C8B-B14F-4D97-AF65-F5344CB8AC3E}">
        <p14:creationId xmlns:p14="http://schemas.microsoft.com/office/powerpoint/2010/main" val="2613470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3</a:t>
            </a:fld>
            <a:endParaRPr lang="en-US"/>
          </a:p>
        </p:txBody>
      </p:sp>
    </p:spTree>
    <p:extLst>
      <p:ext uri="{BB962C8B-B14F-4D97-AF65-F5344CB8AC3E}">
        <p14:creationId xmlns:p14="http://schemas.microsoft.com/office/powerpoint/2010/main" val="3059789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4</a:t>
            </a:fld>
            <a:endParaRPr lang="en-US"/>
          </a:p>
        </p:txBody>
      </p:sp>
    </p:spTree>
    <p:extLst>
      <p:ext uri="{BB962C8B-B14F-4D97-AF65-F5344CB8AC3E}">
        <p14:creationId xmlns:p14="http://schemas.microsoft.com/office/powerpoint/2010/main" val="3548537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5</a:t>
            </a:fld>
            <a:endParaRPr lang="en-US"/>
          </a:p>
        </p:txBody>
      </p:sp>
    </p:spTree>
    <p:extLst>
      <p:ext uri="{BB962C8B-B14F-4D97-AF65-F5344CB8AC3E}">
        <p14:creationId xmlns:p14="http://schemas.microsoft.com/office/powerpoint/2010/main" val="2926815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6</a:t>
            </a:fld>
            <a:endParaRPr lang="en-US"/>
          </a:p>
        </p:txBody>
      </p:sp>
    </p:spTree>
    <p:extLst>
      <p:ext uri="{BB962C8B-B14F-4D97-AF65-F5344CB8AC3E}">
        <p14:creationId xmlns:p14="http://schemas.microsoft.com/office/powerpoint/2010/main" val="653111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7</a:t>
            </a:fld>
            <a:endParaRPr lang="en-US"/>
          </a:p>
        </p:txBody>
      </p:sp>
    </p:spTree>
    <p:extLst>
      <p:ext uri="{BB962C8B-B14F-4D97-AF65-F5344CB8AC3E}">
        <p14:creationId xmlns:p14="http://schemas.microsoft.com/office/powerpoint/2010/main" val="3169190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8</a:t>
            </a:fld>
            <a:endParaRPr lang="en-US"/>
          </a:p>
        </p:txBody>
      </p:sp>
    </p:spTree>
    <p:extLst>
      <p:ext uri="{BB962C8B-B14F-4D97-AF65-F5344CB8AC3E}">
        <p14:creationId xmlns:p14="http://schemas.microsoft.com/office/powerpoint/2010/main" val="3702042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629671-E90C-4A29-AE56-2CC1A82CB909}" type="slidenum">
              <a:rPr lang="en-US" smtClean="0"/>
              <a:pPr/>
              <a:t>9</a:t>
            </a:fld>
            <a:endParaRPr lang="en-US"/>
          </a:p>
        </p:txBody>
      </p:sp>
    </p:spTree>
    <p:extLst>
      <p:ext uri="{BB962C8B-B14F-4D97-AF65-F5344CB8AC3E}">
        <p14:creationId xmlns:p14="http://schemas.microsoft.com/office/powerpoint/2010/main" val="3212877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14018"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4019"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4020"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p>
        </p:txBody>
      </p:sp>
      <p:sp>
        <p:nvSpPr>
          <p:cNvPr id="21402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noProof="0" smtClean="0"/>
              <a:t>Click to edit Master title style</a:t>
            </a:r>
          </a:p>
        </p:txBody>
      </p:sp>
      <p:sp>
        <p:nvSpPr>
          <p:cNvPr id="21402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smtClean="0"/>
              <a:t>Click to edit Master subtitle style</a:t>
            </a:r>
          </a:p>
        </p:txBody>
      </p:sp>
      <p:sp>
        <p:nvSpPr>
          <p:cNvPr id="214023" name="Rectangle 7"/>
          <p:cNvSpPr>
            <a:spLocks noGrp="1" noChangeArrowheads="1"/>
          </p:cNvSpPr>
          <p:nvPr>
            <p:ph type="dt" sz="half" idx="2"/>
          </p:nvPr>
        </p:nvSpPr>
        <p:spPr/>
        <p:txBody>
          <a:bodyPr/>
          <a:lstStyle>
            <a:lvl1pPr>
              <a:defRPr/>
            </a:lvl1pPr>
          </a:lstStyle>
          <a:p>
            <a:endParaRPr lang="en-US"/>
          </a:p>
        </p:txBody>
      </p:sp>
      <p:sp>
        <p:nvSpPr>
          <p:cNvPr id="214024" name="Rectangle 8"/>
          <p:cNvSpPr>
            <a:spLocks noGrp="1" noChangeArrowheads="1"/>
          </p:cNvSpPr>
          <p:nvPr>
            <p:ph type="ftr" sz="quarter" idx="3"/>
          </p:nvPr>
        </p:nvSpPr>
        <p:spPr>
          <a:xfrm>
            <a:off x="3352800" y="6391275"/>
            <a:ext cx="2895600" cy="457200"/>
          </a:xfrm>
        </p:spPr>
        <p:txBody>
          <a:bodyPr/>
          <a:lstStyle>
            <a:lvl1pPr>
              <a:defRPr/>
            </a:lvl1pPr>
          </a:lstStyle>
          <a:p>
            <a:r>
              <a:rPr lang="en-US"/>
              <a:t>Citra/MI/Testing dan Implementasi </a:t>
            </a:r>
          </a:p>
        </p:txBody>
      </p:sp>
      <p:sp>
        <p:nvSpPr>
          <p:cNvPr id="214025" name="Rectangle 9"/>
          <p:cNvSpPr>
            <a:spLocks noGrp="1" noChangeArrowheads="1"/>
          </p:cNvSpPr>
          <p:nvPr>
            <p:ph type="sldNum" sz="quarter" idx="4"/>
          </p:nvPr>
        </p:nvSpPr>
        <p:spPr>
          <a:xfrm>
            <a:off x="6858000" y="6391275"/>
            <a:ext cx="1600200" cy="457200"/>
          </a:xfrm>
        </p:spPr>
        <p:txBody>
          <a:bodyPr/>
          <a:lstStyle>
            <a:lvl1pPr>
              <a:defRPr/>
            </a:lvl1pPr>
          </a:lstStyle>
          <a:p>
            <a:fld id="{1CA98FBB-5DF7-4DF5-99D9-A2F315976D33}" type="slidenum">
              <a:rPr lang="en-US"/>
              <a:pPr/>
              <a:t>‹#›</a:t>
            </a:fld>
            <a:endParaRPr lang="en-US"/>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14021"/>
                                        </p:tgtEl>
                                        <p:attrNameLst>
                                          <p:attrName>style.visibility</p:attrName>
                                        </p:attrNameLst>
                                      </p:cBhvr>
                                      <p:to>
                                        <p:strVal val="visible"/>
                                      </p:to>
                                    </p:set>
                                    <p:animEffect transition="in" filter="fade">
                                      <p:cBhvr>
                                        <p:cTn id="7" dur="800" decel="100000"/>
                                        <p:tgtEl>
                                          <p:spTgt spid="214021"/>
                                        </p:tgtEl>
                                      </p:cBhvr>
                                    </p:animEffect>
                                    <p:anim calcmode="lin" valueType="num">
                                      <p:cBhvr>
                                        <p:cTn id="8" dur="800" decel="100000" fill="hold"/>
                                        <p:tgtEl>
                                          <p:spTgt spid="214021"/>
                                        </p:tgtEl>
                                        <p:attrNameLst>
                                          <p:attrName>style.rotation</p:attrName>
                                        </p:attrNameLst>
                                      </p:cBhvr>
                                      <p:tavLst>
                                        <p:tav tm="0">
                                          <p:val>
                                            <p:fltVal val="-90"/>
                                          </p:val>
                                        </p:tav>
                                        <p:tav tm="100000">
                                          <p:val>
                                            <p:fltVal val="0"/>
                                          </p:val>
                                        </p:tav>
                                      </p:tavLst>
                                    </p:anim>
                                    <p:anim calcmode="lin" valueType="num">
                                      <p:cBhvr>
                                        <p:cTn id="9" dur="800" decel="100000" fill="hold"/>
                                        <p:tgtEl>
                                          <p:spTgt spid="214021"/>
                                        </p:tgtEl>
                                        <p:attrNameLst>
                                          <p:attrName>ppt_x</p:attrName>
                                        </p:attrNameLst>
                                      </p:cBhvr>
                                      <p:tavLst>
                                        <p:tav tm="0">
                                          <p:val>
                                            <p:strVal val="#ppt_x+0.4"/>
                                          </p:val>
                                        </p:tav>
                                        <p:tav tm="100000">
                                          <p:val>
                                            <p:strVal val="#ppt_x-0.05"/>
                                          </p:val>
                                        </p:tav>
                                      </p:tavLst>
                                    </p:anim>
                                    <p:anim calcmode="lin" valueType="num">
                                      <p:cBhvr>
                                        <p:cTn id="10" dur="800" decel="100000" fill="hold"/>
                                        <p:tgtEl>
                                          <p:spTgt spid="21402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402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4021"/>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14022">
                                            <p:txEl>
                                              <p:pRg st="0" end="0"/>
                                            </p:txEl>
                                          </p:spTgt>
                                        </p:tgtEl>
                                        <p:attrNameLst>
                                          <p:attrName>style.visibility</p:attrName>
                                        </p:attrNameLst>
                                      </p:cBhvr>
                                      <p:to>
                                        <p:strVal val="visible"/>
                                      </p:to>
                                    </p:set>
                                    <p:animEffect transition="in" filter="fade">
                                      <p:cBhvr>
                                        <p:cTn id="17" dur="1000"/>
                                        <p:tgtEl>
                                          <p:spTgt spid="214022">
                                            <p:txEl>
                                              <p:pRg st="0" end="0"/>
                                            </p:txEl>
                                          </p:spTgt>
                                        </p:tgtEl>
                                      </p:cBhvr>
                                    </p:animEffect>
                                    <p:anim calcmode="lin" valueType="num">
                                      <p:cBhvr>
                                        <p:cTn id="18" dur="1000" fill="hold"/>
                                        <p:tgtEl>
                                          <p:spTgt spid="214022">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1402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1" grpId="0"/>
      <p:bldP spid="214022" grpId="0" build="p">
        <p:tmplLst>
          <p:tmpl lvl="1">
            <p:tnLst>
              <p:par>
                <p:cTn presetID="47" presetClass="entr" presetSubtype="0" fill="hold" nodeType="clickEffect">
                  <p:stCondLst>
                    <p:cond delay="0"/>
                  </p:stCondLst>
                  <p:childTnLst>
                    <p:set>
                      <p:cBhvr>
                        <p:cTn dur="1" fill="hold">
                          <p:stCondLst>
                            <p:cond delay="0"/>
                          </p:stCondLst>
                        </p:cTn>
                        <p:tgtEl>
                          <p:spTgt spid="214022"/>
                        </p:tgtEl>
                        <p:attrNameLst>
                          <p:attrName>style.visibility</p:attrName>
                        </p:attrNameLst>
                      </p:cBhvr>
                      <p:to>
                        <p:strVal val="visible"/>
                      </p:to>
                    </p:set>
                    <p:animEffect transition="in" filter="fade">
                      <p:cBhvr>
                        <p:cTn dur="1000"/>
                        <p:tgtEl>
                          <p:spTgt spid="214022"/>
                        </p:tgtEl>
                      </p:cBhvr>
                    </p:animEffect>
                    <p:anim calcmode="lin" valueType="num">
                      <p:cBhvr>
                        <p:cTn dur="1000" fill="hold"/>
                        <p:tgtEl>
                          <p:spTgt spid="214022"/>
                        </p:tgtEl>
                        <p:attrNameLst>
                          <p:attrName>ppt_x</p:attrName>
                        </p:attrNameLst>
                      </p:cBhvr>
                      <p:tavLst>
                        <p:tav tm="0">
                          <p:val>
                            <p:strVal val="#ppt_x"/>
                          </p:val>
                        </p:tav>
                        <p:tav tm="100000">
                          <p:val>
                            <p:strVal val="#ppt_x"/>
                          </p:val>
                        </p:tav>
                      </p:tavLst>
                    </p:anim>
                    <p:anim calcmode="lin" valueType="num">
                      <p:cBhvr>
                        <p:cTn dur="1000" fill="hold"/>
                        <p:tgtEl>
                          <p:spTgt spid="214022"/>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B4182E4A-8AE5-4021-9EA1-E8860FD048A1}" type="slidenum">
              <a:rPr lang="en-US"/>
              <a:pPr/>
              <a:t>‹#›</a:t>
            </a:fld>
            <a:endParaRPr lang="en-US"/>
          </a:p>
        </p:txBody>
      </p:sp>
    </p:spTree>
    <p:extLst>
      <p:ext uri="{BB962C8B-B14F-4D97-AF65-F5344CB8AC3E}">
        <p14:creationId xmlns:p14="http://schemas.microsoft.com/office/powerpoint/2010/main" val="2977445736"/>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EC3F1B4B-AAB4-41E3-85A0-1D04BB703757}" type="slidenum">
              <a:rPr lang="en-US"/>
              <a:pPr/>
              <a:t>‹#›</a:t>
            </a:fld>
            <a:endParaRPr lang="en-US"/>
          </a:p>
        </p:txBody>
      </p:sp>
    </p:spTree>
    <p:extLst>
      <p:ext uri="{BB962C8B-B14F-4D97-AF65-F5344CB8AC3E}">
        <p14:creationId xmlns:p14="http://schemas.microsoft.com/office/powerpoint/2010/main" val="1189326280"/>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4141F43C-CFF5-450E-9248-4DB68A2FE5B1}" type="slidenum">
              <a:rPr lang="en-US"/>
              <a:pPr/>
              <a:t>‹#›</a:t>
            </a:fld>
            <a:endParaRPr lang="en-US"/>
          </a:p>
        </p:txBody>
      </p:sp>
    </p:spTree>
    <p:extLst>
      <p:ext uri="{BB962C8B-B14F-4D97-AF65-F5344CB8AC3E}">
        <p14:creationId xmlns:p14="http://schemas.microsoft.com/office/powerpoint/2010/main" val="1628041674"/>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Citra/MI/Testing dan Implementasi </a:t>
            </a:r>
          </a:p>
        </p:txBody>
      </p:sp>
      <p:sp>
        <p:nvSpPr>
          <p:cNvPr id="6" name="Slide Number Placeholder 5"/>
          <p:cNvSpPr>
            <a:spLocks noGrp="1"/>
          </p:cNvSpPr>
          <p:nvPr>
            <p:ph type="sldNum" sz="quarter" idx="12"/>
          </p:nvPr>
        </p:nvSpPr>
        <p:spPr/>
        <p:txBody>
          <a:bodyPr/>
          <a:lstStyle>
            <a:lvl1pPr>
              <a:defRPr/>
            </a:lvl1pPr>
          </a:lstStyle>
          <a:p>
            <a:fld id="{AA9CA767-9379-46BA-9830-DED664A2501B}" type="slidenum">
              <a:rPr lang="en-US"/>
              <a:pPr/>
              <a:t>‹#›</a:t>
            </a:fld>
            <a:endParaRPr lang="en-US"/>
          </a:p>
        </p:txBody>
      </p:sp>
    </p:spTree>
    <p:extLst>
      <p:ext uri="{BB962C8B-B14F-4D97-AF65-F5344CB8AC3E}">
        <p14:creationId xmlns:p14="http://schemas.microsoft.com/office/powerpoint/2010/main" val="1675265014"/>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C8831507-57BF-4836-8825-3CF470B4553F}" type="slidenum">
              <a:rPr lang="en-US"/>
              <a:pPr/>
              <a:t>‹#›</a:t>
            </a:fld>
            <a:endParaRPr lang="en-US"/>
          </a:p>
        </p:txBody>
      </p:sp>
    </p:spTree>
    <p:extLst>
      <p:ext uri="{BB962C8B-B14F-4D97-AF65-F5344CB8AC3E}">
        <p14:creationId xmlns:p14="http://schemas.microsoft.com/office/powerpoint/2010/main" val="40449320"/>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Citra/MI/Testing dan Implementasi </a:t>
            </a:r>
          </a:p>
        </p:txBody>
      </p:sp>
      <p:sp>
        <p:nvSpPr>
          <p:cNvPr id="9" name="Slide Number Placeholder 8"/>
          <p:cNvSpPr>
            <a:spLocks noGrp="1"/>
          </p:cNvSpPr>
          <p:nvPr>
            <p:ph type="sldNum" sz="quarter" idx="12"/>
          </p:nvPr>
        </p:nvSpPr>
        <p:spPr/>
        <p:txBody>
          <a:bodyPr/>
          <a:lstStyle>
            <a:lvl1pPr>
              <a:defRPr/>
            </a:lvl1pPr>
          </a:lstStyle>
          <a:p>
            <a:fld id="{2B1F9B33-39C9-4A0D-B74C-863BB9BF04E9}" type="slidenum">
              <a:rPr lang="en-US"/>
              <a:pPr/>
              <a:t>‹#›</a:t>
            </a:fld>
            <a:endParaRPr lang="en-US"/>
          </a:p>
        </p:txBody>
      </p:sp>
    </p:spTree>
    <p:extLst>
      <p:ext uri="{BB962C8B-B14F-4D97-AF65-F5344CB8AC3E}">
        <p14:creationId xmlns:p14="http://schemas.microsoft.com/office/powerpoint/2010/main" val="2010144615"/>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Citra/MI/Testing dan Implementasi </a:t>
            </a:r>
          </a:p>
        </p:txBody>
      </p:sp>
      <p:sp>
        <p:nvSpPr>
          <p:cNvPr id="5" name="Slide Number Placeholder 4"/>
          <p:cNvSpPr>
            <a:spLocks noGrp="1"/>
          </p:cNvSpPr>
          <p:nvPr>
            <p:ph type="sldNum" sz="quarter" idx="12"/>
          </p:nvPr>
        </p:nvSpPr>
        <p:spPr/>
        <p:txBody>
          <a:bodyPr/>
          <a:lstStyle>
            <a:lvl1pPr>
              <a:defRPr/>
            </a:lvl1pPr>
          </a:lstStyle>
          <a:p>
            <a:fld id="{C24DECD3-3A28-42C4-B2AB-7D0A360EB905}" type="slidenum">
              <a:rPr lang="en-US"/>
              <a:pPr/>
              <a:t>‹#›</a:t>
            </a:fld>
            <a:endParaRPr lang="en-US"/>
          </a:p>
        </p:txBody>
      </p:sp>
    </p:spTree>
    <p:extLst>
      <p:ext uri="{BB962C8B-B14F-4D97-AF65-F5344CB8AC3E}">
        <p14:creationId xmlns:p14="http://schemas.microsoft.com/office/powerpoint/2010/main" val="2497668684"/>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Citra/MI/Testing dan Implementasi </a:t>
            </a:r>
          </a:p>
        </p:txBody>
      </p:sp>
      <p:sp>
        <p:nvSpPr>
          <p:cNvPr id="4" name="Slide Number Placeholder 3"/>
          <p:cNvSpPr>
            <a:spLocks noGrp="1"/>
          </p:cNvSpPr>
          <p:nvPr>
            <p:ph type="sldNum" sz="quarter" idx="12"/>
          </p:nvPr>
        </p:nvSpPr>
        <p:spPr/>
        <p:txBody>
          <a:bodyPr/>
          <a:lstStyle>
            <a:lvl1pPr>
              <a:defRPr/>
            </a:lvl1pPr>
          </a:lstStyle>
          <a:p>
            <a:fld id="{12220C76-B828-40F1-A1BE-8C13D7C82C39}" type="slidenum">
              <a:rPr lang="en-US"/>
              <a:pPr/>
              <a:t>‹#›</a:t>
            </a:fld>
            <a:endParaRPr lang="en-US"/>
          </a:p>
        </p:txBody>
      </p:sp>
    </p:spTree>
    <p:extLst>
      <p:ext uri="{BB962C8B-B14F-4D97-AF65-F5344CB8AC3E}">
        <p14:creationId xmlns:p14="http://schemas.microsoft.com/office/powerpoint/2010/main" val="3609772006"/>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15EE7661-8DB2-4DCE-BC80-73B175B87045}" type="slidenum">
              <a:rPr lang="en-US"/>
              <a:pPr/>
              <a:t>‹#›</a:t>
            </a:fld>
            <a:endParaRPr lang="en-US"/>
          </a:p>
        </p:txBody>
      </p:sp>
    </p:spTree>
    <p:extLst>
      <p:ext uri="{BB962C8B-B14F-4D97-AF65-F5344CB8AC3E}">
        <p14:creationId xmlns:p14="http://schemas.microsoft.com/office/powerpoint/2010/main" val="2395498449"/>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Citra/MI/Testing dan Implementasi </a:t>
            </a:r>
          </a:p>
        </p:txBody>
      </p:sp>
      <p:sp>
        <p:nvSpPr>
          <p:cNvPr id="7" name="Slide Number Placeholder 6"/>
          <p:cNvSpPr>
            <a:spLocks noGrp="1"/>
          </p:cNvSpPr>
          <p:nvPr>
            <p:ph type="sldNum" sz="quarter" idx="12"/>
          </p:nvPr>
        </p:nvSpPr>
        <p:spPr/>
        <p:txBody>
          <a:bodyPr/>
          <a:lstStyle>
            <a:lvl1pPr>
              <a:defRPr/>
            </a:lvl1pPr>
          </a:lstStyle>
          <a:p>
            <a:fld id="{FB65BE79-433D-4628-AA79-5BC94FC97E9E}" type="slidenum">
              <a:rPr lang="en-US"/>
              <a:pPr/>
              <a:t>‹#›</a:t>
            </a:fld>
            <a:endParaRPr lang="en-US"/>
          </a:p>
        </p:txBody>
      </p:sp>
    </p:spTree>
    <p:extLst>
      <p:ext uri="{BB962C8B-B14F-4D97-AF65-F5344CB8AC3E}">
        <p14:creationId xmlns:p14="http://schemas.microsoft.com/office/powerpoint/2010/main" val="2335734542"/>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2995" name="Rectangle 3"/>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2996" name="Rectangle 4"/>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212997" name="Rectangle 5"/>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r>
              <a:rPr lang="en-US"/>
              <a:t>Citra/MI/Testing dan Implementasi </a:t>
            </a:r>
          </a:p>
        </p:txBody>
      </p:sp>
      <p:sp>
        <p:nvSpPr>
          <p:cNvPr id="212998" name="Rectangle 6"/>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DB399C73-95DD-4797-8591-028C1093C619}" type="slidenum">
              <a:rPr lang="en-US"/>
              <a:pPr/>
              <a:t>‹#›</a:t>
            </a:fld>
            <a:endParaRPr lang="en-US"/>
          </a:p>
        </p:txBody>
      </p:sp>
      <p:grpSp>
        <p:nvGrpSpPr>
          <p:cNvPr id="212999" name="Group 7"/>
          <p:cNvGrpSpPr>
            <a:grpSpLocks/>
          </p:cNvGrpSpPr>
          <p:nvPr/>
        </p:nvGrpSpPr>
        <p:grpSpPr bwMode="auto">
          <a:xfrm>
            <a:off x="168275" y="228600"/>
            <a:ext cx="8823325" cy="6096000"/>
            <a:chOff x="106" y="144"/>
            <a:chExt cx="5558" cy="3840"/>
          </a:xfrm>
        </p:grpSpPr>
        <p:sp>
          <p:nvSpPr>
            <p:cNvPr id="213000"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13001" name="Line 9"/>
            <p:cNvSpPr>
              <a:spLocks noChangeShapeType="1"/>
            </p:cNvSpPr>
            <p:nvPr/>
          </p:nvSpPr>
          <p:spPr bwMode="auto">
            <a:xfrm>
              <a:off x="480" y="1077"/>
              <a:ext cx="4848"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12994"/>
                                        </p:tgtEl>
                                        <p:attrNameLst>
                                          <p:attrName>style.visibility</p:attrName>
                                        </p:attrNameLst>
                                      </p:cBhvr>
                                      <p:to>
                                        <p:strVal val="visible"/>
                                      </p:to>
                                    </p:set>
                                    <p:animEffect transition="in" filter="fade">
                                      <p:cBhvr>
                                        <p:cTn id="7" dur="800" decel="100000"/>
                                        <p:tgtEl>
                                          <p:spTgt spid="212994"/>
                                        </p:tgtEl>
                                      </p:cBhvr>
                                    </p:animEffect>
                                    <p:anim calcmode="lin" valueType="num">
                                      <p:cBhvr>
                                        <p:cTn id="8" dur="800" decel="100000" fill="hold"/>
                                        <p:tgtEl>
                                          <p:spTgt spid="212994"/>
                                        </p:tgtEl>
                                        <p:attrNameLst>
                                          <p:attrName>style.rotation</p:attrName>
                                        </p:attrNameLst>
                                      </p:cBhvr>
                                      <p:tavLst>
                                        <p:tav tm="0">
                                          <p:val>
                                            <p:fltVal val="-90"/>
                                          </p:val>
                                        </p:tav>
                                        <p:tav tm="100000">
                                          <p:val>
                                            <p:fltVal val="0"/>
                                          </p:val>
                                        </p:tav>
                                      </p:tavLst>
                                    </p:anim>
                                    <p:anim calcmode="lin" valueType="num">
                                      <p:cBhvr>
                                        <p:cTn id="9" dur="800" decel="100000" fill="hold"/>
                                        <p:tgtEl>
                                          <p:spTgt spid="212994"/>
                                        </p:tgtEl>
                                        <p:attrNameLst>
                                          <p:attrName>ppt_x</p:attrName>
                                        </p:attrNameLst>
                                      </p:cBhvr>
                                      <p:tavLst>
                                        <p:tav tm="0">
                                          <p:val>
                                            <p:strVal val="#ppt_x+0.4"/>
                                          </p:val>
                                        </p:tav>
                                        <p:tav tm="100000">
                                          <p:val>
                                            <p:strVal val="#ppt_x-0.05"/>
                                          </p:val>
                                        </p:tav>
                                      </p:tavLst>
                                    </p:anim>
                                    <p:anim calcmode="lin" valueType="num">
                                      <p:cBhvr>
                                        <p:cTn id="10" dur="800" decel="100000" fill="hold"/>
                                        <p:tgtEl>
                                          <p:spTgt spid="2129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29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299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12995">
                                            <p:txEl>
                                              <p:pRg st="0" end="0"/>
                                            </p:txEl>
                                          </p:spTgt>
                                        </p:tgtEl>
                                        <p:attrNameLst>
                                          <p:attrName>style.visibility</p:attrName>
                                        </p:attrNameLst>
                                      </p:cBhvr>
                                      <p:to>
                                        <p:strVal val="visible"/>
                                      </p:to>
                                    </p:set>
                                    <p:animEffect transition="in" filter="fade">
                                      <p:cBhvr>
                                        <p:cTn id="17" dur="1000"/>
                                        <p:tgtEl>
                                          <p:spTgt spid="212995">
                                            <p:txEl>
                                              <p:pRg st="0" end="0"/>
                                            </p:txEl>
                                          </p:spTgt>
                                        </p:tgtEl>
                                      </p:cBhvr>
                                    </p:animEffect>
                                    <p:anim calcmode="lin" valueType="num">
                                      <p:cBhvr>
                                        <p:cTn id="18" dur="1000" fill="hold"/>
                                        <p:tgtEl>
                                          <p:spTgt spid="21299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12995">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12995">
                                            <p:txEl>
                                              <p:pRg st="1" end="1"/>
                                            </p:txEl>
                                          </p:spTgt>
                                        </p:tgtEl>
                                        <p:attrNameLst>
                                          <p:attrName>style.visibility</p:attrName>
                                        </p:attrNameLst>
                                      </p:cBhvr>
                                      <p:to>
                                        <p:strVal val="visible"/>
                                      </p:to>
                                    </p:set>
                                    <p:animEffect transition="in" filter="fade">
                                      <p:cBhvr>
                                        <p:cTn id="22" dur="1000"/>
                                        <p:tgtEl>
                                          <p:spTgt spid="212995">
                                            <p:txEl>
                                              <p:pRg st="1" end="1"/>
                                            </p:txEl>
                                          </p:spTgt>
                                        </p:tgtEl>
                                      </p:cBhvr>
                                    </p:animEffect>
                                    <p:anim calcmode="lin" valueType="num">
                                      <p:cBhvr>
                                        <p:cTn id="23" dur="1000" fill="hold"/>
                                        <p:tgtEl>
                                          <p:spTgt spid="21299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12995">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12995">
                                            <p:txEl>
                                              <p:pRg st="2" end="2"/>
                                            </p:txEl>
                                          </p:spTgt>
                                        </p:tgtEl>
                                        <p:attrNameLst>
                                          <p:attrName>style.visibility</p:attrName>
                                        </p:attrNameLst>
                                      </p:cBhvr>
                                      <p:to>
                                        <p:strVal val="visible"/>
                                      </p:to>
                                    </p:set>
                                    <p:animEffect transition="in" filter="fade">
                                      <p:cBhvr>
                                        <p:cTn id="27" dur="1000"/>
                                        <p:tgtEl>
                                          <p:spTgt spid="212995">
                                            <p:txEl>
                                              <p:pRg st="2" end="2"/>
                                            </p:txEl>
                                          </p:spTgt>
                                        </p:tgtEl>
                                      </p:cBhvr>
                                    </p:animEffect>
                                    <p:anim calcmode="lin" valueType="num">
                                      <p:cBhvr>
                                        <p:cTn id="28" dur="1000" fill="hold"/>
                                        <p:tgtEl>
                                          <p:spTgt spid="21299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12995">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12995">
                                            <p:txEl>
                                              <p:pRg st="3" end="3"/>
                                            </p:txEl>
                                          </p:spTgt>
                                        </p:tgtEl>
                                        <p:attrNameLst>
                                          <p:attrName>style.visibility</p:attrName>
                                        </p:attrNameLst>
                                      </p:cBhvr>
                                      <p:to>
                                        <p:strVal val="visible"/>
                                      </p:to>
                                    </p:set>
                                    <p:animEffect transition="in" filter="fade">
                                      <p:cBhvr>
                                        <p:cTn id="32" dur="1000"/>
                                        <p:tgtEl>
                                          <p:spTgt spid="212995">
                                            <p:txEl>
                                              <p:pRg st="3" end="3"/>
                                            </p:txEl>
                                          </p:spTgt>
                                        </p:tgtEl>
                                      </p:cBhvr>
                                    </p:animEffect>
                                    <p:anim calcmode="lin" valueType="num">
                                      <p:cBhvr>
                                        <p:cTn id="33" dur="1000" fill="hold"/>
                                        <p:tgtEl>
                                          <p:spTgt spid="212995">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212995">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212995">
                                            <p:txEl>
                                              <p:pRg st="4" end="4"/>
                                            </p:txEl>
                                          </p:spTgt>
                                        </p:tgtEl>
                                        <p:attrNameLst>
                                          <p:attrName>style.visibility</p:attrName>
                                        </p:attrNameLst>
                                      </p:cBhvr>
                                      <p:to>
                                        <p:strVal val="visible"/>
                                      </p:to>
                                    </p:set>
                                    <p:animEffect transition="in" filter="fade">
                                      <p:cBhvr>
                                        <p:cTn id="37" dur="1000"/>
                                        <p:tgtEl>
                                          <p:spTgt spid="212995">
                                            <p:txEl>
                                              <p:pRg st="4" end="4"/>
                                            </p:txEl>
                                          </p:spTgt>
                                        </p:tgtEl>
                                      </p:cBhvr>
                                    </p:animEffect>
                                    <p:anim calcmode="lin" valueType="num">
                                      <p:cBhvr>
                                        <p:cTn id="38" dur="1000" fill="hold"/>
                                        <p:tgtEl>
                                          <p:spTgt spid="212995">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2129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p:bldP spid="212995" grpId="0" build="p">
        <p:tmplLst>
          <p:tmpl lvl="1">
            <p:tnLst>
              <p:par>
                <p:cTn presetID="47" presetClass="entr" presetSubtype="0" fill="hold" nodeType="click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tgtEl>
                          <p:spTgt spid="212995"/>
                        </p:tgtEl>
                      </p:cBhvr>
                    </p:animEffect>
                    <p:anim calcmode="lin" valueType="num">
                      <p:cBhvr>
                        <p:cTn dur="1000" fill="hold"/>
                        <p:tgtEl>
                          <p:spTgt spid="212995"/>
                        </p:tgtEl>
                        <p:attrNameLst>
                          <p:attrName>ppt_x</p:attrName>
                        </p:attrNameLst>
                      </p:cBhvr>
                      <p:tavLst>
                        <p:tav tm="0">
                          <p:val>
                            <p:strVal val="#ppt_x"/>
                          </p:val>
                        </p:tav>
                        <p:tav tm="100000">
                          <p:val>
                            <p:strVal val="#ppt_x"/>
                          </p:val>
                        </p:tav>
                      </p:tavLst>
                    </p:anim>
                    <p:anim calcmode="lin" valueType="num">
                      <p:cBhvr>
                        <p:cTn dur="1000" fill="hold"/>
                        <p:tgtEl>
                          <p:spTgt spid="212995"/>
                        </p:tgtEl>
                        <p:attrNameLst>
                          <p:attrName>ppt_y</p:attrName>
                        </p:attrNameLst>
                      </p:cBhvr>
                      <p:tavLst>
                        <p:tav tm="0">
                          <p:val>
                            <p:strVal val="#ppt_y-.1"/>
                          </p:val>
                        </p:tav>
                        <p:tav tm="100000">
                          <p:val>
                            <p:strVal val="#ppt_y"/>
                          </p:val>
                        </p:tav>
                      </p:tavLst>
                    </p:anim>
                  </p:childTnLst>
                </p:cTn>
              </p:par>
            </p:tnLst>
          </p:tmpl>
        </p:tmplLst>
      </p:bldP>
    </p:bldLst>
  </p:timing>
  <p:hf hdr="0" dt="0"/>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8B83834E-4ACA-46B0-AB2D-2CD5646F40C0}" type="slidenum">
              <a:rPr lang="en-US"/>
              <a:pPr/>
              <a:t>1</a:t>
            </a:fld>
            <a:endParaRPr lang="en-US"/>
          </a:p>
        </p:txBody>
      </p:sp>
      <p:sp>
        <p:nvSpPr>
          <p:cNvPr id="2050" name="Rectangle 2"/>
          <p:cNvSpPr>
            <a:spLocks noGrp="1" noChangeArrowheads="1"/>
          </p:cNvSpPr>
          <p:nvPr>
            <p:ph type="ctrTitle"/>
          </p:nvPr>
        </p:nvSpPr>
        <p:spPr/>
        <p:txBody>
          <a:bodyPr/>
          <a:lstStyle/>
          <a:p>
            <a:r>
              <a:rPr lang="en-US"/>
              <a:t>TESTING DAN IMPLEMENTASI SISTEM</a:t>
            </a:r>
            <a:br>
              <a:rPr lang="en-US"/>
            </a:br>
            <a:r>
              <a:rPr lang="en-US"/>
              <a:t>(Pertemuan Ke-7)</a:t>
            </a:r>
          </a:p>
        </p:txBody>
      </p:sp>
      <p:sp>
        <p:nvSpPr>
          <p:cNvPr id="2051" name="Rectangle 3"/>
          <p:cNvSpPr>
            <a:spLocks noGrp="1" noChangeArrowheads="1"/>
          </p:cNvSpPr>
          <p:nvPr>
            <p:ph type="subTitle" idx="1"/>
          </p:nvPr>
        </p:nvSpPr>
        <p:spPr>
          <a:xfrm>
            <a:off x="2438400" y="3810000"/>
            <a:ext cx="4713288" cy="1468438"/>
          </a:xfrm>
        </p:spPr>
        <p:txBody>
          <a:bodyPr/>
          <a:lstStyle/>
          <a:p>
            <a:pPr>
              <a:lnSpc>
                <a:spcPct val="90000"/>
              </a:lnSpc>
            </a:pPr>
            <a:r>
              <a:rPr lang="en-US" sz="2900"/>
              <a:t>Langkah Pengujian</a:t>
            </a:r>
          </a:p>
        </p:txBody>
      </p:sp>
    </p:spTree>
  </p:cSld>
  <p:clrMapOvr>
    <a:masterClrMapping/>
  </p:clrMapOvr>
  <p:transition>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DEC43A6-56B0-4643-AB2F-8DDB37742E10}" type="slidenum">
              <a:rPr lang="en-US"/>
              <a:pPr/>
              <a:t>10</a:t>
            </a:fld>
            <a:endParaRPr lang="en-US"/>
          </a:p>
        </p:txBody>
      </p:sp>
      <p:sp>
        <p:nvSpPr>
          <p:cNvPr id="233474" name="Rectangle 2"/>
          <p:cNvSpPr>
            <a:spLocks noGrp="1" noChangeArrowheads="1"/>
          </p:cNvSpPr>
          <p:nvPr>
            <p:ph type="title"/>
          </p:nvPr>
        </p:nvSpPr>
        <p:spPr/>
        <p:txBody>
          <a:bodyPr/>
          <a:lstStyle/>
          <a:p>
            <a:pPr algn="ctr"/>
            <a:r>
              <a:rPr lang="en-US" sz="3400"/>
              <a:t>Menentukan Waktu Pengujian</a:t>
            </a:r>
          </a:p>
        </p:txBody>
      </p:sp>
      <p:sp>
        <p:nvSpPr>
          <p:cNvPr id="233509" name="Rectangle 37"/>
          <p:cNvSpPr>
            <a:spLocks noGrp="1" noChangeArrowheads="1"/>
          </p:cNvSpPr>
          <p:nvPr>
            <p:ph type="body" idx="1"/>
          </p:nvPr>
        </p:nvSpPr>
        <p:spPr/>
        <p:txBody>
          <a:bodyPr/>
          <a:lstStyle/>
          <a:p>
            <a:pPr marL="952500" lvl="1" indent="-495300">
              <a:buFontTx/>
              <a:buNone/>
            </a:pPr>
            <a:r>
              <a:rPr lang="en-US" sz="3600"/>
              <a:t>Kegiatan Tahap Requirement</a:t>
            </a:r>
          </a:p>
          <a:p>
            <a:pPr marL="952500" lvl="1" indent="-495300" algn="just"/>
            <a:r>
              <a:rPr lang="en-US" sz="2800"/>
              <a:t>Menentukan strategi pengujian</a:t>
            </a:r>
          </a:p>
          <a:p>
            <a:pPr marL="952500" lvl="1" indent="-495300" algn="just"/>
            <a:r>
              <a:rPr lang="en-US" sz="2800"/>
              <a:t>Menentukan kecukupan dari requierement</a:t>
            </a:r>
          </a:p>
          <a:p>
            <a:pPr marL="952500" lvl="1" indent="-495300" algn="just"/>
            <a:r>
              <a:rPr lang="en-US" sz="2800"/>
              <a:t>Menentukan kondisi pengujian fungsional</a:t>
            </a:r>
          </a:p>
        </p:txBody>
      </p:sp>
    </p:spTree>
  </p:cSld>
  <p:clrMapOvr>
    <a:masterClrMapping/>
  </p:clrMapOvr>
  <p:transition>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BC68546-A0F2-4FD0-83C2-891A1F218214}" type="slidenum">
              <a:rPr lang="en-US"/>
              <a:pPr/>
              <a:t>11</a:t>
            </a:fld>
            <a:endParaRPr lang="en-US"/>
          </a:p>
        </p:txBody>
      </p:sp>
      <p:sp>
        <p:nvSpPr>
          <p:cNvPr id="234498" name="Rectangle 2"/>
          <p:cNvSpPr>
            <a:spLocks noGrp="1" noChangeArrowheads="1"/>
          </p:cNvSpPr>
          <p:nvPr>
            <p:ph type="title"/>
          </p:nvPr>
        </p:nvSpPr>
        <p:spPr/>
        <p:txBody>
          <a:bodyPr/>
          <a:lstStyle/>
          <a:p>
            <a:pPr algn="ctr"/>
            <a:r>
              <a:rPr lang="en-US" sz="3400"/>
              <a:t>Menentukan Waktu Pengujian</a:t>
            </a:r>
          </a:p>
        </p:txBody>
      </p:sp>
      <p:sp>
        <p:nvSpPr>
          <p:cNvPr id="234499" name="Rectangle 3"/>
          <p:cNvSpPr>
            <a:spLocks noGrp="1" noChangeArrowheads="1"/>
          </p:cNvSpPr>
          <p:nvPr>
            <p:ph type="body" idx="1"/>
          </p:nvPr>
        </p:nvSpPr>
        <p:spPr/>
        <p:txBody>
          <a:bodyPr/>
          <a:lstStyle/>
          <a:p>
            <a:pPr marL="952500" lvl="1" indent="-495300">
              <a:buFontTx/>
              <a:buNone/>
            </a:pPr>
            <a:r>
              <a:rPr lang="en-US" sz="3600"/>
              <a:t>Kegiatan Tahap Desain</a:t>
            </a:r>
          </a:p>
          <a:p>
            <a:pPr marL="952500" lvl="1" indent="-495300"/>
            <a:r>
              <a:rPr lang="en-US" sz="2800"/>
              <a:t>Menentukan konsistensi desain berdasarkan requirement</a:t>
            </a:r>
          </a:p>
          <a:p>
            <a:pPr marL="952500" lvl="1" indent="-495300"/>
            <a:r>
              <a:rPr lang="en-US" sz="2800"/>
              <a:t>Menentukan kecukupan desain</a:t>
            </a:r>
          </a:p>
          <a:p>
            <a:pPr marL="952500" lvl="1" indent="-495300"/>
            <a:r>
              <a:rPr lang="en-US" sz="2800"/>
              <a:t>Menentukan kondisi pengujian fungsional</a:t>
            </a:r>
            <a:r>
              <a:rPr lang="en-US"/>
              <a:t> </a:t>
            </a:r>
            <a:r>
              <a:rPr lang="en-US" sz="2800"/>
              <a:t>dan structural</a:t>
            </a:r>
          </a:p>
        </p:txBody>
      </p:sp>
    </p:spTree>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B8E2C42-BB4C-4894-9B8A-1045439B2394}" type="slidenum">
              <a:rPr lang="en-US"/>
              <a:pPr/>
              <a:t>12</a:t>
            </a:fld>
            <a:endParaRPr lang="en-US"/>
          </a:p>
        </p:txBody>
      </p:sp>
      <p:sp>
        <p:nvSpPr>
          <p:cNvPr id="235523" name="Rectangle 3"/>
          <p:cNvSpPr>
            <a:spLocks noGrp="1" noChangeArrowheads="1"/>
          </p:cNvSpPr>
          <p:nvPr>
            <p:ph type="body" idx="1"/>
          </p:nvPr>
        </p:nvSpPr>
        <p:spPr/>
        <p:txBody>
          <a:bodyPr/>
          <a:lstStyle/>
          <a:p>
            <a:pPr marL="952500" lvl="1" indent="-495300">
              <a:buFontTx/>
              <a:buNone/>
            </a:pPr>
            <a:r>
              <a:rPr lang="en-US" sz="3600"/>
              <a:t>Kegiatan Tahap Coding</a:t>
            </a:r>
          </a:p>
          <a:p>
            <a:pPr marL="952500" lvl="1" indent="-495300"/>
            <a:r>
              <a:rPr lang="en-US" sz="2800"/>
              <a:t>Menentukan konsistensi desain</a:t>
            </a:r>
          </a:p>
          <a:p>
            <a:pPr marL="952500" lvl="1" indent="-495300"/>
            <a:r>
              <a:rPr lang="en-US" sz="2800"/>
              <a:t>Menentukan kecukupan dari implementasi</a:t>
            </a:r>
          </a:p>
          <a:p>
            <a:pPr marL="952500" lvl="1" indent="-495300"/>
            <a:r>
              <a:rPr lang="en-US" sz="2800"/>
              <a:t>Menentukan kondisi pengujian fungsional dan structural untuk program/unit </a:t>
            </a:r>
          </a:p>
        </p:txBody>
      </p:sp>
      <p:sp>
        <p:nvSpPr>
          <p:cNvPr id="235524" name="Rectangle 4"/>
          <p:cNvSpPr>
            <a:spLocks noGrp="1" noChangeArrowheads="1"/>
          </p:cNvSpPr>
          <p:nvPr>
            <p:ph type="title"/>
          </p:nvPr>
        </p:nvSpPr>
        <p:spPr>
          <a:noFill/>
          <a:ln/>
        </p:spPr>
        <p:txBody>
          <a:bodyPr/>
          <a:lstStyle/>
          <a:p>
            <a:pPr algn="ctr"/>
            <a:r>
              <a:rPr lang="en-US"/>
              <a:t>Menentukan Waktu Pengujian</a:t>
            </a:r>
          </a:p>
        </p:txBody>
      </p:sp>
    </p:spTree>
  </p:cSld>
  <p:clrMapOvr>
    <a:masterClrMapping/>
  </p:clrMapOvr>
  <p:transition>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7E81E27-E60D-483F-BC06-D5783F002E8E}" type="slidenum">
              <a:rPr lang="en-US"/>
              <a:pPr/>
              <a:t>13</a:t>
            </a:fld>
            <a:endParaRPr lang="en-US"/>
          </a:p>
        </p:txBody>
      </p:sp>
      <p:sp>
        <p:nvSpPr>
          <p:cNvPr id="237571" name="Rectangle 3"/>
          <p:cNvSpPr>
            <a:spLocks noGrp="1" noChangeArrowheads="1"/>
          </p:cNvSpPr>
          <p:nvPr>
            <p:ph type="body" idx="1"/>
          </p:nvPr>
        </p:nvSpPr>
        <p:spPr/>
        <p:txBody>
          <a:bodyPr/>
          <a:lstStyle/>
          <a:p>
            <a:pPr marL="952500" lvl="1" indent="-495300">
              <a:buFontTx/>
              <a:buNone/>
            </a:pPr>
            <a:r>
              <a:rPr lang="en-US" sz="3600"/>
              <a:t>Kegiatan Tahap Pengujian</a:t>
            </a:r>
          </a:p>
          <a:p>
            <a:pPr marL="952500" lvl="1" indent="-495300"/>
            <a:r>
              <a:rPr lang="en-US" sz="2800"/>
              <a:t>Menentukan kecukupan dari rencana pengujian</a:t>
            </a:r>
          </a:p>
          <a:p>
            <a:pPr marL="952500" lvl="1" indent="-495300"/>
            <a:r>
              <a:rPr lang="en-US" sz="2800"/>
              <a:t>Pengujian system aplikasi</a:t>
            </a:r>
          </a:p>
        </p:txBody>
      </p:sp>
      <p:sp>
        <p:nvSpPr>
          <p:cNvPr id="237572" name="Rectangle 4"/>
          <p:cNvSpPr>
            <a:spLocks noGrp="1" noChangeArrowheads="1"/>
          </p:cNvSpPr>
          <p:nvPr>
            <p:ph type="title"/>
          </p:nvPr>
        </p:nvSpPr>
        <p:spPr>
          <a:noFill/>
          <a:ln/>
        </p:spPr>
        <p:txBody>
          <a:bodyPr/>
          <a:lstStyle/>
          <a:p>
            <a:pPr algn="ctr"/>
            <a:r>
              <a:rPr lang="en-US"/>
              <a:t>Menentukan Waktu Pengujian</a:t>
            </a:r>
          </a:p>
        </p:txBody>
      </p:sp>
    </p:spTree>
  </p:cSld>
  <p:clrMapOvr>
    <a:masterClrMapping/>
  </p:clrMapOvr>
  <p:transition>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7CC0787-7DD5-43C4-99D5-37F8C7132B53}" type="slidenum">
              <a:rPr lang="en-US"/>
              <a:pPr/>
              <a:t>14</a:t>
            </a:fld>
            <a:endParaRPr lang="en-US"/>
          </a:p>
        </p:txBody>
      </p:sp>
      <p:sp>
        <p:nvSpPr>
          <p:cNvPr id="236547" name="Rectangle 3"/>
          <p:cNvSpPr>
            <a:spLocks noGrp="1" noChangeArrowheads="1"/>
          </p:cNvSpPr>
          <p:nvPr>
            <p:ph type="body" idx="1"/>
          </p:nvPr>
        </p:nvSpPr>
        <p:spPr/>
        <p:txBody>
          <a:bodyPr/>
          <a:lstStyle/>
          <a:p>
            <a:pPr marL="952500" lvl="1" indent="-495300">
              <a:buFontTx/>
              <a:buNone/>
            </a:pPr>
            <a:r>
              <a:rPr lang="en-US" sz="3600"/>
              <a:t>Kegiatan Tahap Integrasi</a:t>
            </a:r>
          </a:p>
          <a:p>
            <a:pPr marL="590550" indent="-590550">
              <a:buFont typeface="Wingdings" pitchFamily="2" charset="2"/>
              <a:buNone/>
            </a:pPr>
            <a:r>
              <a:rPr lang="en-US"/>
              <a:t>		Menempatkan pengujian system ke    dalam system system keseluruhan.</a:t>
            </a:r>
          </a:p>
          <a:p>
            <a:pPr marL="590550" indent="-590550">
              <a:buFont typeface="Wingdings" pitchFamily="2" charset="2"/>
              <a:buNone/>
            </a:pPr>
            <a:endParaRPr lang="en-US"/>
          </a:p>
          <a:p>
            <a:pPr marL="952500" lvl="1" indent="-495300">
              <a:buFontTx/>
              <a:buNone/>
            </a:pPr>
            <a:r>
              <a:rPr lang="en-US" sz="3600"/>
              <a:t>Kegiatan Tahap Maintenance</a:t>
            </a:r>
          </a:p>
          <a:p>
            <a:pPr marL="590550" indent="-590550">
              <a:buFont typeface="Wingdings" pitchFamily="2" charset="2"/>
              <a:buNone/>
            </a:pPr>
            <a:r>
              <a:rPr lang="en-US"/>
              <a:t>		Melakukan modifikasi dan melakukan pengujian ulang.</a:t>
            </a:r>
          </a:p>
        </p:txBody>
      </p:sp>
      <p:sp>
        <p:nvSpPr>
          <p:cNvPr id="236548" name="Rectangle 4"/>
          <p:cNvSpPr>
            <a:spLocks noGrp="1" noChangeArrowheads="1"/>
          </p:cNvSpPr>
          <p:nvPr>
            <p:ph type="title"/>
          </p:nvPr>
        </p:nvSpPr>
        <p:spPr>
          <a:noFill/>
          <a:ln/>
        </p:spPr>
        <p:txBody>
          <a:bodyPr/>
          <a:lstStyle/>
          <a:p>
            <a:pPr algn="ctr"/>
            <a:r>
              <a:rPr lang="en-US"/>
              <a:t>Menentukan Waktu Pengujian</a:t>
            </a:r>
          </a:p>
        </p:txBody>
      </p:sp>
    </p:spTree>
  </p:cSld>
  <p:clrMapOvr>
    <a:masterClrMapping/>
  </p:clrMapOvr>
  <p:transition>
    <p:comb/>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5A05D99-28D9-42AB-B0B3-0E134468AEC1}" type="slidenum">
              <a:rPr lang="en-US"/>
              <a:pPr/>
              <a:t>15</a:t>
            </a:fld>
            <a:endParaRPr lang="en-US"/>
          </a:p>
        </p:txBody>
      </p:sp>
      <p:sp>
        <p:nvSpPr>
          <p:cNvPr id="224258" name="Rectangle 2"/>
          <p:cNvSpPr>
            <a:spLocks noGrp="1" noChangeArrowheads="1"/>
          </p:cNvSpPr>
          <p:nvPr>
            <p:ph type="title"/>
          </p:nvPr>
        </p:nvSpPr>
        <p:spPr/>
        <p:txBody>
          <a:bodyPr/>
          <a:lstStyle/>
          <a:p>
            <a:pPr algn="ctr"/>
            <a:r>
              <a:rPr lang="en-US" sz="3400"/>
              <a:t>Membangun Rencana Pengujian Sistem</a:t>
            </a:r>
          </a:p>
        </p:txBody>
      </p:sp>
      <p:sp>
        <p:nvSpPr>
          <p:cNvPr id="224259" name="Rectangle 3"/>
          <p:cNvSpPr>
            <a:spLocks noGrp="1" noChangeArrowheads="1"/>
          </p:cNvSpPr>
          <p:nvPr>
            <p:ph type="body" idx="1"/>
          </p:nvPr>
        </p:nvSpPr>
        <p:spPr/>
        <p:txBody>
          <a:bodyPr/>
          <a:lstStyle/>
          <a:p>
            <a:pPr>
              <a:buFont typeface="Wingdings" pitchFamily="2" charset="2"/>
              <a:buNone/>
            </a:pPr>
            <a:r>
              <a:rPr lang="en-US"/>
              <a:t>	Rencana pengujian taktikal harus dibuat untuk menjelaskan kapan dan bagaimana pengujian akan dilakukan. Rencana pengujian akan memberikan informasi </a:t>
            </a:r>
          </a:p>
        </p:txBody>
      </p:sp>
    </p:spTree>
  </p:cSld>
  <p:clrMapOvr>
    <a:masterClrMapping/>
  </p:clrMapOvr>
  <p:transition>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97BE69C-6487-4C29-8B8F-0F306ADBFCE5}" type="slidenum">
              <a:rPr lang="en-US"/>
              <a:pPr/>
              <a:t>16</a:t>
            </a:fld>
            <a:endParaRPr lang="en-US"/>
          </a:p>
        </p:txBody>
      </p:sp>
      <p:sp>
        <p:nvSpPr>
          <p:cNvPr id="225282" name="Rectangle 2"/>
          <p:cNvSpPr>
            <a:spLocks noGrp="1" noChangeArrowheads="1"/>
          </p:cNvSpPr>
          <p:nvPr>
            <p:ph type="title"/>
          </p:nvPr>
        </p:nvSpPr>
        <p:spPr/>
        <p:txBody>
          <a:bodyPr/>
          <a:lstStyle/>
          <a:p>
            <a:pPr algn="ctr"/>
            <a:r>
              <a:rPr lang="en-US" sz="3400"/>
              <a:t>Menentukan Rencana Pengujian Unit</a:t>
            </a:r>
          </a:p>
        </p:txBody>
      </p:sp>
      <p:sp>
        <p:nvSpPr>
          <p:cNvPr id="225283" name="Rectangle 3"/>
          <p:cNvSpPr>
            <a:spLocks noGrp="1" noChangeArrowheads="1"/>
          </p:cNvSpPr>
          <p:nvPr>
            <p:ph type="body" idx="1"/>
          </p:nvPr>
        </p:nvSpPr>
        <p:spPr/>
        <p:txBody>
          <a:bodyPr/>
          <a:lstStyle/>
          <a:p>
            <a:pPr algn="just">
              <a:buFont typeface="Wingdings" pitchFamily="2" charset="2"/>
              <a:buNone/>
            </a:pPr>
            <a:r>
              <a:rPr lang="en-US"/>
              <a:t>	Selama perancangan, sistem dibagi menjadi komponen atau unit yang melakukan proses secara mendetail, setiap unit harus mempunyai rencana pengujian tersendiri. Hal terpenting dari rencana pengujian per unit adalah menentukan kapan pengujian akan selesai dilaksanakan.</a:t>
            </a:r>
          </a:p>
        </p:txBody>
      </p:sp>
    </p:spTree>
  </p:cSld>
  <p:clrMapOvr>
    <a:masterClrMapping/>
  </p:clrMapOvr>
  <p:transition>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4"/>
          </p:nvPr>
        </p:nvSpPr>
        <p:spPr/>
        <p:txBody>
          <a:bodyPr/>
          <a:lstStyle/>
          <a:p>
            <a:fld id="{A70A71C4-EDAC-44B1-A08B-F669475EF901}" type="slidenum">
              <a:rPr lang="en-US"/>
              <a:pPr/>
              <a:t>17</a:t>
            </a:fld>
            <a:endParaRPr lang="en-US"/>
          </a:p>
        </p:txBody>
      </p:sp>
      <p:sp>
        <p:nvSpPr>
          <p:cNvPr id="230402" name="Rectangle 2"/>
          <p:cNvSpPr>
            <a:spLocks noGrp="1" noChangeArrowheads="1"/>
          </p:cNvSpPr>
          <p:nvPr>
            <p:ph type="ctrTitle"/>
          </p:nvPr>
        </p:nvSpPr>
        <p:spPr/>
        <p:txBody>
          <a:bodyPr/>
          <a:lstStyle/>
          <a:p>
            <a:pPr algn="l"/>
            <a:r>
              <a:rPr lang="en-US"/>
              <a:t>Ide :</a:t>
            </a:r>
            <a:br>
              <a:rPr lang="en-US"/>
            </a:br>
            <a:r>
              <a:rPr lang="en-US" sz="3600"/>
              <a:t>Membuat jadwal pengujian</a:t>
            </a:r>
          </a:p>
        </p:txBody>
      </p:sp>
      <p:sp>
        <p:nvSpPr>
          <p:cNvPr id="230403" name="Rectangle 3"/>
          <p:cNvSpPr>
            <a:spLocks noGrp="1" noChangeArrowheads="1"/>
          </p:cNvSpPr>
          <p:nvPr>
            <p:ph type="subTitle" idx="1"/>
          </p:nvPr>
        </p:nvSpPr>
        <p:spPr/>
        <p:txBody>
          <a:bodyPr/>
          <a:lstStyle/>
          <a:p>
            <a:pPr algn="l"/>
            <a:r>
              <a:rPr lang="en-US"/>
              <a:t>Minggu Depan :</a:t>
            </a:r>
          </a:p>
          <a:p>
            <a:r>
              <a:rPr lang="en-US"/>
              <a:t>Penentuan Proyek Perangkat Lunak …</a:t>
            </a: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ABD3112-9E64-4AF3-9272-0F71B78BB1AD}" type="slidenum">
              <a:rPr lang="en-US"/>
              <a:pPr/>
              <a:t>2</a:t>
            </a:fld>
            <a:endParaRPr lang="en-US"/>
          </a:p>
        </p:txBody>
      </p:sp>
      <p:sp>
        <p:nvSpPr>
          <p:cNvPr id="221186" name="Rectangle 2"/>
          <p:cNvSpPr>
            <a:spLocks noGrp="1" noChangeArrowheads="1"/>
          </p:cNvSpPr>
          <p:nvPr>
            <p:ph type="title"/>
          </p:nvPr>
        </p:nvSpPr>
        <p:spPr/>
        <p:txBody>
          <a:bodyPr/>
          <a:lstStyle/>
          <a:p>
            <a:pPr algn="ctr"/>
            <a:r>
              <a:rPr lang="en-US" sz="3400"/>
              <a:t>Mempelajari Strategi Pengujian</a:t>
            </a:r>
            <a:endParaRPr lang="en-US"/>
          </a:p>
        </p:txBody>
      </p:sp>
      <p:sp>
        <p:nvSpPr>
          <p:cNvPr id="221187" name="Rectangle 3"/>
          <p:cNvSpPr>
            <a:spLocks noGrp="1" noChangeArrowheads="1"/>
          </p:cNvSpPr>
          <p:nvPr>
            <p:ph type="body" idx="1"/>
          </p:nvPr>
        </p:nvSpPr>
        <p:spPr/>
        <p:txBody>
          <a:bodyPr/>
          <a:lstStyle/>
          <a:p>
            <a:pPr marL="590550" indent="-590550">
              <a:lnSpc>
                <a:spcPct val="90000"/>
              </a:lnSpc>
            </a:pPr>
            <a:r>
              <a:rPr lang="en-US" sz="2800"/>
              <a:t>Hubungan terpenting antara faktor-faktor pengujian</a:t>
            </a:r>
          </a:p>
          <a:p>
            <a:pPr marL="590550" indent="-590550">
              <a:lnSpc>
                <a:spcPct val="90000"/>
              </a:lnSpc>
            </a:pPr>
            <a:r>
              <a:rPr lang="en-US" sz="2800"/>
              <a:t>Resiko tertinggi yang mungkin terjadi</a:t>
            </a:r>
          </a:p>
          <a:p>
            <a:pPr marL="590550" indent="-590550">
              <a:lnSpc>
                <a:spcPct val="90000"/>
              </a:lnSpc>
            </a:pPr>
            <a:r>
              <a:rPr lang="en-US" sz="2800"/>
              <a:t>Kegagalan bisnis apa yang dapat terjadi jika perangkat lunak gagal</a:t>
            </a:r>
          </a:p>
          <a:p>
            <a:pPr marL="590550" indent="-590550">
              <a:lnSpc>
                <a:spcPct val="90000"/>
              </a:lnSpc>
            </a:pPr>
            <a:r>
              <a:rPr lang="en-US" sz="2800"/>
              <a:t>Kegagalan bisnis yang dapat terjadi jika perangkat lunak tidak selesai tepat waktu</a:t>
            </a:r>
            <a:endParaRPr lang="de-DE" sz="2800"/>
          </a:p>
          <a:p>
            <a:pPr marL="590550" indent="-590550">
              <a:lnSpc>
                <a:spcPct val="90000"/>
              </a:lnSpc>
            </a:pPr>
            <a:r>
              <a:rPr lang="de-DE" sz="2800"/>
              <a:t>Siapa yang paling mengerti dampak resiko bisnis</a:t>
            </a:r>
            <a:endParaRPr lang="en-US" sz="2800"/>
          </a:p>
        </p:txBody>
      </p:sp>
    </p:spTree>
  </p:cSld>
  <p:clrMapOvr>
    <a:masterClrMapping/>
  </p:clrMapOvr>
  <p:transition>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7C05198-B2F7-41CB-B1A4-9E1D0149FA0D}" type="slidenum">
              <a:rPr lang="en-US"/>
              <a:pPr/>
              <a:t>3</a:t>
            </a:fld>
            <a:endParaRPr lang="en-US"/>
          </a:p>
        </p:txBody>
      </p:sp>
      <p:sp>
        <p:nvSpPr>
          <p:cNvPr id="118786" name="Rectangle 2"/>
          <p:cNvSpPr>
            <a:spLocks noGrp="1" noChangeArrowheads="1"/>
          </p:cNvSpPr>
          <p:nvPr>
            <p:ph type="title"/>
          </p:nvPr>
        </p:nvSpPr>
        <p:spPr/>
        <p:txBody>
          <a:bodyPr/>
          <a:lstStyle/>
          <a:p>
            <a:pPr algn="ctr"/>
            <a:r>
              <a:rPr lang="en-US" sz="3400"/>
              <a:t>Menentukan Tipe Pengembangan Proyek</a:t>
            </a:r>
          </a:p>
        </p:txBody>
      </p:sp>
      <p:sp>
        <p:nvSpPr>
          <p:cNvPr id="118787" name="Rectangle 3"/>
          <p:cNvSpPr>
            <a:spLocks noGrp="1" noChangeArrowheads="1"/>
          </p:cNvSpPr>
          <p:nvPr>
            <p:ph type="body" idx="1"/>
          </p:nvPr>
        </p:nvSpPr>
        <p:spPr/>
        <p:txBody>
          <a:bodyPr/>
          <a:lstStyle/>
          <a:p>
            <a:r>
              <a:rPr lang="en-US"/>
              <a:t>Tipe proyek pengembangan perangkat lunak harus disesuaikan dengan lingkungan atau metodologi/paradigma yang digunakan dalam pengembangan perangkat lunak. </a:t>
            </a:r>
          </a:p>
        </p:txBody>
      </p:sp>
    </p:spTree>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081FDE0-8AC9-4CBB-8CB9-30186857E474}" type="slidenum">
              <a:rPr lang="en-US"/>
              <a:pPr/>
              <a:t>4</a:t>
            </a:fld>
            <a:endParaRPr lang="en-US"/>
          </a:p>
        </p:txBody>
      </p:sp>
      <p:sp>
        <p:nvSpPr>
          <p:cNvPr id="227330" name="Rectangle 2"/>
          <p:cNvSpPr>
            <a:spLocks noGrp="1" noChangeArrowheads="1"/>
          </p:cNvSpPr>
          <p:nvPr>
            <p:ph type="title"/>
          </p:nvPr>
        </p:nvSpPr>
        <p:spPr/>
        <p:txBody>
          <a:bodyPr/>
          <a:lstStyle/>
          <a:p>
            <a:r>
              <a:rPr lang="en-US" sz="3400"/>
              <a:t>Tipe Pengembangan Proyek</a:t>
            </a:r>
          </a:p>
        </p:txBody>
      </p:sp>
      <p:sp>
        <p:nvSpPr>
          <p:cNvPr id="227331" name="Rectangle 3"/>
          <p:cNvSpPr>
            <a:spLocks noGrp="1" noChangeArrowheads="1"/>
          </p:cNvSpPr>
          <p:nvPr>
            <p:ph type="body" idx="1"/>
          </p:nvPr>
        </p:nvSpPr>
        <p:spPr/>
        <p:txBody>
          <a:bodyPr/>
          <a:lstStyle/>
          <a:p>
            <a:pPr marL="590550" indent="-590550"/>
            <a:r>
              <a:rPr lang="en-US"/>
              <a:t>Pengembangan sistem biasa</a:t>
            </a:r>
          </a:p>
          <a:p>
            <a:pPr marL="590550" indent="-590550"/>
            <a:r>
              <a:rPr lang="en-US"/>
              <a:t>Pengembangan Iteratif (Prototyping/CASE)</a:t>
            </a:r>
          </a:p>
          <a:p>
            <a:pPr marL="590550" indent="-590550"/>
            <a:r>
              <a:rPr lang="en-US"/>
              <a:t>Pemeliharaan Sistem</a:t>
            </a:r>
          </a:p>
          <a:p>
            <a:pPr marL="590550" indent="-590550"/>
            <a:r>
              <a:rPr lang="en-US"/>
              <a:t>Kontrak/Pembelian Software</a:t>
            </a:r>
          </a:p>
        </p:txBody>
      </p:sp>
    </p:spTree>
  </p:cSld>
  <p:clrMapOvr>
    <a:masterClrMapping/>
  </p:clrMapOvr>
  <p:transition>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CE7B4D8-FB9F-4B7A-AC3F-73BEB18F088F}" type="slidenum">
              <a:rPr lang="en-US"/>
              <a:pPr/>
              <a:t>5</a:t>
            </a:fld>
            <a:endParaRPr lang="en-US"/>
          </a:p>
        </p:txBody>
      </p:sp>
      <p:sp>
        <p:nvSpPr>
          <p:cNvPr id="219138" name="Rectangle 2"/>
          <p:cNvSpPr>
            <a:spLocks noGrp="1" noChangeArrowheads="1"/>
          </p:cNvSpPr>
          <p:nvPr>
            <p:ph type="title"/>
          </p:nvPr>
        </p:nvSpPr>
        <p:spPr/>
        <p:txBody>
          <a:bodyPr/>
          <a:lstStyle/>
          <a:p>
            <a:pPr algn="ctr"/>
            <a:r>
              <a:rPr lang="en-US" sz="3400"/>
              <a:t>Menentukan tipe sistem perangkat lunak (1)</a:t>
            </a:r>
          </a:p>
        </p:txBody>
      </p:sp>
      <p:sp>
        <p:nvSpPr>
          <p:cNvPr id="219139" name="Rectangle 3"/>
          <p:cNvSpPr>
            <a:spLocks noGrp="1" noChangeArrowheads="1"/>
          </p:cNvSpPr>
          <p:nvPr>
            <p:ph type="body" idx="1"/>
          </p:nvPr>
        </p:nvSpPr>
        <p:spPr/>
        <p:txBody>
          <a:bodyPr/>
          <a:lstStyle/>
          <a:p>
            <a:pPr marL="952500" lvl="1" indent="-495300"/>
            <a:r>
              <a:rPr lang="en-US"/>
              <a:t>Batch</a:t>
            </a:r>
          </a:p>
          <a:p>
            <a:pPr marL="952500" lvl="1" indent="-495300"/>
            <a:r>
              <a:rPr lang="en-US"/>
              <a:t>Event control</a:t>
            </a:r>
          </a:p>
          <a:p>
            <a:pPr marL="952500" lvl="1" indent="-495300"/>
            <a:r>
              <a:rPr lang="en-US"/>
              <a:t>Proses control</a:t>
            </a:r>
          </a:p>
          <a:p>
            <a:pPr marL="952500" lvl="1" indent="-495300"/>
            <a:r>
              <a:rPr lang="en-US"/>
              <a:t>Procedure control</a:t>
            </a:r>
          </a:p>
          <a:p>
            <a:pPr marL="952500" lvl="1" indent="-495300"/>
            <a:r>
              <a:rPr lang="en-US"/>
              <a:t>Advances Mathematical Models</a:t>
            </a:r>
          </a:p>
          <a:p>
            <a:pPr marL="952500" lvl="1" indent="-495300"/>
            <a:r>
              <a:rPr lang="en-US"/>
              <a:t>Messages Processing</a:t>
            </a:r>
          </a:p>
          <a:p>
            <a:pPr marL="952500" lvl="1" indent="-495300"/>
            <a:r>
              <a:rPr lang="en-US"/>
              <a:t>Diagnostic Software</a:t>
            </a:r>
          </a:p>
          <a:p>
            <a:pPr marL="952500" lvl="1" indent="-495300"/>
            <a:r>
              <a:rPr lang="en-US"/>
              <a:t>Sensor and signal processing</a:t>
            </a:r>
          </a:p>
        </p:txBody>
      </p:sp>
    </p:spTree>
  </p:cSld>
  <p:clrMapOvr>
    <a:masterClrMapping/>
  </p:clrMapOvr>
  <p:transition>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FAA610A-80D5-483E-B721-5D1D1E5FD7CB}" type="slidenum">
              <a:rPr lang="en-US"/>
              <a:pPr/>
              <a:t>6</a:t>
            </a:fld>
            <a:endParaRPr lang="en-US"/>
          </a:p>
        </p:txBody>
      </p:sp>
      <p:sp>
        <p:nvSpPr>
          <p:cNvPr id="229378" name="Rectangle 2"/>
          <p:cNvSpPr>
            <a:spLocks noGrp="1" noChangeArrowheads="1"/>
          </p:cNvSpPr>
          <p:nvPr>
            <p:ph type="title"/>
          </p:nvPr>
        </p:nvSpPr>
        <p:spPr/>
        <p:txBody>
          <a:bodyPr/>
          <a:lstStyle/>
          <a:p>
            <a:pPr algn="ctr"/>
            <a:r>
              <a:rPr lang="en-US" sz="3400"/>
              <a:t>Menentukan Tipe Sistem Perangkat Lunak (2)</a:t>
            </a:r>
          </a:p>
        </p:txBody>
      </p:sp>
      <p:sp>
        <p:nvSpPr>
          <p:cNvPr id="229379" name="Rectangle 3"/>
          <p:cNvSpPr>
            <a:spLocks noGrp="1" noChangeArrowheads="1"/>
          </p:cNvSpPr>
          <p:nvPr>
            <p:ph type="body" idx="1"/>
          </p:nvPr>
        </p:nvSpPr>
        <p:spPr/>
        <p:txBody>
          <a:bodyPr/>
          <a:lstStyle/>
          <a:p>
            <a:pPr marL="952500" lvl="1" indent="-495300"/>
            <a:r>
              <a:rPr lang="en-US"/>
              <a:t>Simulation</a:t>
            </a:r>
          </a:p>
          <a:p>
            <a:pPr marL="952500" lvl="1" indent="-495300"/>
            <a:r>
              <a:rPr lang="en-US"/>
              <a:t>Database management</a:t>
            </a:r>
          </a:p>
          <a:p>
            <a:pPr marL="952500" lvl="1" indent="-495300"/>
            <a:r>
              <a:rPr lang="en-US"/>
              <a:t>Data Acquisition</a:t>
            </a:r>
          </a:p>
          <a:p>
            <a:pPr marL="952500" lvl="1" indent="-495300"/>
            <a:r>
              <a:rPr lang="en-US"/>
              <a:t>Data Presentation</a:t>
            </a:r>
          </a:p>
          <a:p>
            <a:pPr marL="952500" lvl="1" indent="-495300"/>
            <a:r>
              <a:rPr lang="en-US"/>
              <a:t>Decision and Planning Aids</a:t>
            </a:r>
          </a:p>
          <a:p>
            <a:pPr marL="952500" lvl="1" indent="-495300"/>
            <a:r>
              <a:rPr lang="en-US"/>
              <a:t>Pattern and Image Processing</a:t>
            </a:r>
          </a:p>
          <a:p>
            <a:pPr marL="952500" lvl="1" indent="-495300"/>
            <a:r>
              <a:rPr lang="en-US"/>
              <a:t>Computer system software</a:t>
            </a:r>
          </a:p>
          <a:p>
            <a:pPr marL="952500" lvl="1" indent="-495300"/>
            <a:r>
              <a:rPr lang="en-US"/>
              <a:t>Software Development Tools</a:t>
            </a:r>
          </a:p>
        </p:txBody>
      </p:sp>
    </p:spTree>
  </p:cSld>
  <p:clrMapOvr>
    <a:masterClrMapping/>
  </p:clrMapOvr>
  <p:transition>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5D559DA-FE95-4669-A6A0-79C01BAC2A5C}" type="slidenum">
              <a:rPr lang="en-US"/>
              <a:pPr/>
              <a:t>7</a:t>
            </a:fld>
            <a:endParaRPr lang="en-US"/>
          </a:p>
        </p:txBody>
      </p:sp>
      <p:sp>
        <p:nvSpPr>
          <p:cNvPr id="220162" name="Rectangle 2"/>
          <p:cNvSpPr>
            <a:spLocks noGrp="1" noChangeArrowheads="1"/>
          </p:cNvSpPr>
          <p:nvPr>
            <p:ph type="title"/>
          </p:nvPr>
        </p:nvSpPr>
        <p:spPr/>
        <p:txBody>
          <a:bodyPr/>
          <a:lstStyle/>
          <a:p>
            <a:pPr algn="ctr"/>
            <a:r>
              <a:rPr lang="en-US" sz="3400"/>
              <a:t>Menentukan lingkup proyek</a:t>
            </a:r>
          </a:p>
        </p:txBody>
      </p:sp>
      <p:sp>
        <p:nvSpPr>
          <p:cNvPr id="220163" name="Rectangle 3"/>
          <p:cNvSpPr>
            <a:spLocks noGrp="1" noChangeArrowheads="1"/>
          </p:cNvSpPr>
          <p:nvPr>
            <p:ph type="body" idx="1"/>
          </p:nvPr>
        </p:nvSpPr>
        <p:spPr/>
        <p:txBody>
          <a:bodyPr/>
          <a:lstStyle/>
          <a:p>
            <a:pPr algn="just">
              <a:lnSpc>
                <a:spcPct val="90000"/>
              </a:lnSpc>
              <a:buFont typeface="Wingdings" pitchFamily="2" charset="2"/>
              <a:buNone/>
            </a:pPr>
            <a:r>
              <a:rPr lang="en-US"/>
              <a:t>	Menentukan lingkup suatu proyek ditentukan berdasarkan keseluruhan aktivitas yang tersangkut dalam pembangunan system perangkat lunak. Lingkup proyek menggambarkan karakteristik yang diperlukan secara lebih rinci, dengan menekankan pada daftar requirements yang telah ditentukan terlebih dahulu.</a:t>
            </a:r>
          </a:p>
        </p:txBody>
      </p:sp>
    </p:spTree>
  </p:cSld>
  <p:clrMapOvr>
    <a:masterClrMapping/>
  </p:clrMapOvr>
  <p:transition>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4A09CFC-40E9-421C-BF95-044AED007B1A}" type="slidenum">
              <a:rPr lang="en-US"/>
              <a:pPr/>
              <a:t>8</a:t>
            </a:fld>
            <a:endParaRPr lang="en-US"/>
          </a:p>
        </p:txBody>
      </p:sp>
      <p:sp>
        <p:nvSpPr>
          <p:cNvPr id="222210" name="Rectangle 2"/>
          <p:cNvSpPr>
            <a:spLocks noGrp="1" noChangeArrowheads="1"/>
          </p:cNvSpPr>
          <p:nvPr>
            <p:ph type="title"/>
          </p:nvPr>
        </p:nvSpPr>
        <p:spPr/>
        <p:txBody>
          <a:bodyPr/>
          <a:lstStyle/>
          <a:p>
            <a:pPr algn="ctr"/>
            <a:r>
              <a:rPr lang="en-US" sz="3400"/>
              <a:t>Mengidentifikasikan Semua Resiko</a:t>
            </a:r>
          </a:p>
        </p:txBody>
      </p:sp>
      <p:sp>
        <p:nvSpPr>
          <p:cNvPr id="222211" name="Rectangle 3"/>
          <p:cNvSpPr>
            <a:spLocks noGrp="1" noChangeArrowheads="1"/>
          </p:cNvSpPr>
          <p:nvPr>
            <p:ph type="body" idx="1"/>
          </p:nvPr>
        </p:nvSpPr>
        <p:spPr/>
        <p:txBody>
          <a:bodyPr/>
          <a:lstStyle/>
          <a:p>
            <a:pPr marL="590550" indent="-590550" algn="just"/>
            <a:r>
              <a:rPr lang="de-DE" sz="2700"/>
              <a:t>Resiko Struktural, resiko yang berkaitan dengan aplikasi dan metode yang digunakan untuk membuat aplikasi</a:t>
            </a:r>
          </a:p>
          <a:p>
            <a:pPr marL="590550" indent="-590550" algn="just"/>
            <a:r>
              <a:rPr lang="de-DE" sz="2700"/>
              <a:t>Resiko Teknikal, resiko yang berkaitan dengan teknologi yang digunakan untuk membangun dan mengoperasikan aplikasi.</a:t>
            </a:r>
          </a:p>
          <a:p>
            <a:pPr marL="590550" indent="-590550" algn="just"/>
            <a:r>
              <a:rPr lang="de-DE" sz="2700"/>
              <a:t>Ukuran resiko, resiko yang berkaitan dengan ukuran aplikasi. </a:t>
            </a:r>
            <a:endParaRPr lang="en-US" sz="2700"/>
          </a:p>
        </p:txBody>
      </p:sp>
    </p:spTree>
  </p:cSld>
  <p:clrMapOvr>
    <a:masterClrMapping/>
  </p:clrMapOvr>
  <p:transition>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5"/>
          <p:cNvSpPr>
            <a:spLocks noGrp="1"/>
          </p:cNvSpPr>
          <p:nvPr>
            <p:ph type="sldNum" sz="quarter" idx="12"/>
          </p:nvPr>
        </p:nvSpPr>
        <p:spPr/>
        <p:txBody>
          <a:bodyPr/>
          <a:lstStyle/>
          <a:p>
            <a:fld id="{ECA05130-53F1-4A3E-AF0A-09F5D8A71744}" type="slidenum">
              <a:rPr lang="en-US"/>
              <a:pPr/>
              <a:t>9</a:t>
            </a:fld>
            <a:endParaRPr lang="en-US"/>
          </a:p>
        </p:txBody>
      </p:sp>
      <p:sp>
        <p:nvSpPr>
          <p:cNvPr id="223234" name="Rectangle 2"/>
          <p:cNvSpPr>
            <a:spLocks noGrp="1" noChangeArrowheads="1"/>
          </p:cNvSpPr>
          <p:nvPr>
            <p:ph type="title"/>
          </p:nvPr>
        </p:nvSpPr>
        <p:spPr/>
        <p:txBody>
          <a:bodyPr/>
          <a:lstStyle/>
          <a:p>
            <a:pPr algn="ctr"/>
            <a:r>
              <a:rPr lang="en-US" sz="3400"/>
              <a:t>Menentukan Waktu Pengujian</a:t>
            </a:r>
          </a:p>
        </p:txBody>
      </p:sp>
      <p:sp>
        <p:nvSpPr>
          <p:cNvPr id="223235" name="Rectangle 3"/>
          <p:cNvSpPr>
            <a:spLocks noGrp="1" noChangeArrowheads="1"/>
          </p:cNvSpPr>
          <p:nvPr>
            <p:ph type="body" idx="1"/>
          </p:nvPr>
        </p:nvSpPr>
        <p:spPr/>
        <p:txBody>
          <a:bodyPr/>
          <a:lstStyle/>
          <a:p>
            <a:endParaRPr lang="en-US" sz="3200"/>
          </a:p>
        </p:txBody>
      </p:sp>
      <p:grpSp>
        <p:nvGrpSpPr>
          <p:cNvPr id="223236" name="Group 4"/>
          <p:cNvGrpSpPr>
            <a:grpSpLocks/>
          </p:cNvGrpSpPr>
          <p:nvPr/>
        </p:nvGrpSpPr>
        <p:grpSpPr bwMode="auto">
          <a:xfrm>
            <a:off x="990600" y="2057400"/>
            <a:ext cx="7239000" cy="3810000"/>
            <a:chOff x="2724" y="6917"/>
            <a:chExt cx="5850" cy="2535"/>
          </a:xfrm>
        </p:grpSpPr>
        <p:sp>
          <p:nvSpPr>
            <p:cNvPr id="223237" name="Text Box 5"/>
            <p:cNvSpPr txBox="1">
              <a:spLocks noChangeArrowheads="1"/>
            </p:cNvSpPr>
            <p:nvPr/>
          </p:nvSpPr>
          <p:spPr bwMode="auto">
            <a:xfrm>
              <a:off x="4674" y="8406"/>
              <a:ext cx="1050" cy="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Pengujian</a:t>
              </a:r>
              <a:endParaRPr lang="en-US"/>
            </a:p>
          </p:txBody>
        </p:sp>
        <p:sp>
          <p:nvSpPr>
            <p:cNvPr id="223238" name="Text Box 6"/>
            <p:cNvSpPr txBox="1">
              <a:spLocks noChangeArrowheads="1"/>
            </p:cNvSpPr>
            <p:nvPr/>
          </p:nvSpPr>
          <p:spPr bwMode="auto">
            <a:xfrm>
              <a:off x="7224" y="7215"/>
              <a:ext cx="1200" cy="2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Pemeliharaan</a:t>
              </a:r>
              <a:endParaRPr lang="en-US"/>
            </a:p>
          </p:txBody>
        </p:sp>
        <p:sp>
          <p:nvSpPr>
            <p:cNvPr id="223239" name="Text Box 7"/>
            <p:cNvSpPr txBox="1">
              <a:spLocks noChangeArrowheads="1"/>
            </p:cNvSpPr>
            <p:nvPr/>
          </p:nvSpPr>
          <p:spPr bwMode="auto">
            <a:xfrm>
              <a:off x="7074" y="7960"/>
              <a:ext cx="1050" cy="2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Pengujian</a:t>
              </a:r>
              <a:endParaRPr lang="en-US"/>
            </a:p>
          </p:txBody>
        </p:sp>
        <p:sp>
          <p:nvSpPr>
            <p:cNvPr id="223240" name="Text Box 8"/>
            <p:cNvSpPr txBox="1">
              <a:spLocks noChangeArrowheads="1"/>
            </p:cNvSpPr>
            <p:nvPr/>
          </p:nvSpPr>
          <p:spPr bwMode="auto">
            <a:xfrm>
              <a:off x="6024" y="8109"/>
              <a:ext cx="750" cy="2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Proses</a:t>
              </a:r>
              <a:endParaRPr lang="en-US"/>
            </a:p>
          </p:txBody>
        </p:sp>
        <p:sp>
          <p:nvSpPr>
            <p:cNvPr id="223241" name="Text Box 9"/>
            <p:cNvSpPr txBox="1">
              <a:spLocks noChangeArrowheads="1"/>
            </p:cNvSpPr>
            <p:nvPr/>
          </p:nvSpPr>
          <p:spPr bwMode="auto">
            <a:xfrm>
              <a:off x="6024" y="7215"/>
              <a:ext cx="750" cy="2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Proses</a:t>
              </a:r>
              <a:endParaRPr lang="en-US"/>
            </a:p>
          </p:txBody>
        </p:sp>
        <p:sp>
          <p:nvSpPr>
            <p:cNvPr id="223242" name="Text Box 10"/>
            <p:cNvSpPr txBox="1">
              <a:spLocks noChangeArrowheads="1"/>
            </p:cNvSpPr>
            <p:nvPr/>
          </p:nvSpPr>
          <p:spPr bwMode="auto">
            <a:xfrm>
              <a:off x="4674" y="6917"/>
              <a:ext cx="1200" cy="2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Development</a:t>
              </a:r>
              <a:endParaRPr lang="en-US"/>
            </a:p>
          </p:txBody>
        </p:sp>
        <p:sp>
          <p:nvSpPr>
            <p:cNvPr id="223243" name="Text Box 11"/>
            <p:cNvSpPr txBox="1">
              <a:spLocks noChangeArrowheads="1"/>
            </p:cNvSpPr>
            <p:nvPr/>
          </p:nvSpPr>
          <p:spPr bwMode="auto">
            <a:xfrm>
              <a:off x="3324" y="8109"/>
              <a:ext cx="750" cy="2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Sistem</a:t>
              </a:r>
              <a:endParaRPr lang="en-US"/>
            </a:p>
          </p:txBody>
        </p:sp>
        <p:sp>
          <p:nvSpPr>
            <p:cNvPr id="223244" name="Text Box 12"/>
            <p:cNvSpPr txBox="1">
              <a:spLocks noChangeArrowheads="1"/>
            </p:cNvSpPr>
            <p:nvPr/>
          </p:nvSpPr>
          <p:spPr bwMode="auto">
            <a:xfrm>
              <a:off x="3324" y="7215"/>
              <a:ext cx="750" cy="4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Sistem</a:t>
              </a:r>
              <a:endParaRPr lang="en-US"/>
            </a:p>
          </p:txBody>
        </p:sp>
        <p:sp>
          <p:nvSpPr>
            <p:cNvPr id="223245" name="Text Box 13"/>
            <p:cNvSpPr txBox="1">
              <a:spLocks noChangeArrowheads="1"/>
            </p:cNvSpPr>
            <p:nvPr/>
          </p:nvSpPr>
          <p:spPr bwMode="auto">
            <a:xfrm>
              <a:off x="2724" y="7662"/>
              <a:ext cx="750" cy="5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Awal proyek</a:t>
              </a:r>
              <a:endParaRPr lang="en-US"/>
            </a:p>
          </p:txBody>
        </p:sp>
        <p:sp>
          <p:nvSpPr>
            <p:cNvPr id="223246" name="Line 14"/>
            <p:cNvSpPr>
              <a:spLocks noChangeShapeType="1"/>
            </p:cNvSpPr>
            <p:nvPr/>
          </p:nvSpPr>
          <p:spPr bwMode="auto">
            <a:xfrm flipV="1">
              <a:off x="3324" y="7215"/>
              <a:ext cx="900" cy="596"/>
            </a:xfrm>
            <a:prstGeom prst="line">
              <a:avLst/>
            </a:prstGeom>
            <a:noFill/>
            <a:ln w="9525">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47" name="Line 15"/>
            <p:cNvSpPr>
              <a:spLocks noChangeShapeType="1"/>
            </p:cNvSpPr>
            <p:nvPr/>
          </p:nvSpPr>
          <p:spPr bwMode="auto">
            <a:xfrm>
              <a:off x="3324" y="7811"/>
              <a:ext cx="900" cy="595"/>
            </a:xfrm>
            <a:prstGeom prst="line">
              <a:avLst/>
            </a:prstGeom>
            <a:noFill/>
            <a:ln w="9525">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48" name="Line 16"/>
            <p:cNvSpPr>
              <a:spLocks noChangeShapeType="1"/>
            </p:cNvSpPr>
            <p:nvPr/>
          </p:nvSpPr>
          <p:spPr bwMode="auto">
            <a:xfrm flipV="1">
              <a:off x="4224" y="7215"/>
              <a:ext cx="750" cy="1"/>
            </a:xfrm>
            <a:prstGeom prst="line">
              <a:avLst/>
            </a:prstGeom>
            <a:noFill/>
            <a:ln w="9525">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49" name="Line 17"/>
            <p:cNvSpPr>
              <a:spLocks noChangeShapeType="1"/>
            </p:cNvSpPr>
            <p:nvPr/>
          </p:nvSpPr>
          <p:spPr bwMode="auto">
            <a:xfrm flipV="1">
              <a:off x="4974" y="7215"/>
              <a:ext cx="750" cy="1"/>
            </a:xfrm>
            <a:prstGeom prst="line">
              <a:avLst/>
            </a:prstGeom>
            <a:noFill/>
            <a:ln w="9525">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50" name="Line 18"/>
            <p:cNvSpPr>
              <a:spLocks noChangeShapeType="1"/>
            </p:cNvSpPr>
            <p:nvPr/>
          </p:nvSpPr>
          <p:spPr bwMode="auto">
            <a:xfrm>
              <a:off x="4224" y="8406"/>
              <a:ext cx="750" cy="1"/>
            </a:xfrm>
            <a:prstGeom prst="line">
              <a:avLst/>
            </a:prstGeom>
            <a:noFill/>
            <a:ln w="9525">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51" name="Line 19"/>
            <p:cNvSpPr>
              <a:spLocks noChangeShapeType="1"/>
            </p:cNvSpPr>
            <p:nvPr/>
          </p:nvSpPr>
          <p:spPr bwMode="auto">
            <a:xfrm>
              <a:off x="4974" y="8406"/>
              <a:ext cx="750" cy="1"/>
            </a:xfrm>
            <a:prstGeom prst="line">
              <a:avLst/>
            </a:prstGeom>
            <a:noFill/>
            <a:ln w="9525">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52" name="Line 20"/>
            <p:cNvSpPr>
              <a:spLocks noChangeShapeType="1"/>
            </p:cNvSpPr>
            <p:nvPr/>
          </p:nvSpPr>
          <p:spPr bwMode="auto">
            <a:xfrm>
              <a:off x="5724" y="7215"/>
              <a:ext cx="1050" cy="596"/>
            </a:xfrm>
            <a:prstGeom prst="line">
              <a:avLst/>
            </a:prstGeom>
            <a:noFill/>
            <a:ln w="9525">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53" name="Line 21"/>
            <p:cNvSpPr>
              <a:spLocks noChangeShapeType="1"/>
            </p:cNvSpPr>
            <p:nvPr/>
          </p:nvSpPr>
          <p:spPr bwMode="auto">
            <a:xfrm flipV="1">
              <a:off x="5724" y="7811"/>
              <a:ext cx="1050" cy="595"/>
            </a:xfrm>
            <a:prstGeom prst="line">
              <a:avLst/>
            </a:prstGeom>
            <a:noFill/>
            <a:ln w="9525">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54" name="Line 22"/>
            <p:cNvSpPr>
              <a:spLocks noChangeShapeType="1"/>
            </p:cNvSpPr>
            <p:nvPr/>
          </p:nvSpPr>
          <p:spPr bwMode="auto">
            <a:xfrm flipV="1">
              <a:off x="7524" y="7215"/>
              <a:ext cx="900" cy="596"/>
            </a:xfrm>
            <a:prstGeom prst="line">
              <a:avLst/>
            </a:prstGeom>
            <a:noFill/>
            <a:ln w="9525">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55" name="Line 23"/>
            <p:cNvSpPr>
              <a:spLocks noChangeShapeType="1"/>
            </p:cNvSpPr>
            <p:nvPr/>
          </p:nvSpPr>
          <p:spPr bwMode="auto">
            <a:xfrm flipH="1" flipV="1">
              <a:off x="7524" y="7811"/>
              <a:ext cx="900" cy="594"/>
            </a:xfrm>
            <a:prstGeom prst="line">
              <a:avLst/>
            </a:prstGeom>
            <a:noFill/>
            <a:ln w="9525">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56" name="Line 24"/>
            <p:cNvSpPr>
              <a:spLocks noChangeShapeType="1"/>
            </p:cNvSpPr>
            <p:nvPr/>
          </p:nvSpPr>
          <p:spPr bwMode="auto">
            <a:xfrm flipV="1">
              <a:off x="4224" y="7215"/>
              <a:ext cx="1" cy="1191"/>
            </a:xfrm>
            <a:prstGeom prst="line">
              <a:avLst/>
            </a:prstGeom>
            <a:noFill/>
            <a:ln w="9525">
              <a:solidFill>
                <a:srgbClr val="000000"/>
              </a:solidFill>
              <a:prstDash val="sysDot"/>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57" name="Line 25"/>
            <p:cNvSpPr>
              <a:spLocks noChangeShapeType="1"/>
            </p:cNvSpPr>
            <p:nvPr/>
          </p:nvSpPr>
          <p:spPr bwMode="auto">
            <a:xfrm flipV="1">
              <a:off x="6774" y="7811"/>
              <a:ext cx="750" cy="1"/>
            </a:xfrm>
            <a:prstGeom prst="line">
              <a:avLst/>
            </a:prstGeom>
            <a:noFill/>
            <a:ln w="9525">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58" name="Line 26"/>
            <p:cNvSpPr>
              <a:spLocks noChangeShapeType="1"/>
            </p:cNvSpPr>
            <p:nvPr/>
          </p:nvSpPr>
          <p:spPr bwMode="auto">
            <a:xfrm flipV="1">
              <a:off x="4974" y="7215"/>
              <a:ext cx="1" cy="1191"/>
            </a:xfrm>
            <a:prstGeom prst="line">
              <a:avLst/>
            </a:prstGeom>
            <a:noFill/>
            <a:ln w="9525">
              <a:solidFill>
                <a:srgbClr val="000000"/>
              </a:solidFill>
              <a:prstDash val="sysDot"/>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59" name="Line 27"/>
            <p:cNvSpPr>
              <a:spLocks noChangeShapeType="1"/>
            </p:cNvSpPr>
            <p:nvPr/>
          </p:nvSpPr>
          <p:spPr bwMode="auto">
            <a:xfrm flipV="1">
              <a:off x="5724" y="7215"/>
              <a:ext cx="1" cy="1191"/>
            </a:xfrm>
            <a:prstGeom prst="line">
              <a:avLst/>
            </a:prstGeom>
            <a:noFill/>
            <a:ln w="9525">
              <a:solidFill>
                <a:srgbClr val="000000"/>
              </a:solidFill>
              <a:prstDash val="sysDot"/>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60" name="Line 28"/>
            <p:cNvSpPr>
              <a:spLocks noChangeShapeType="1"/>
            </p:cNvSpPr>
            <p:nvPr/>
          </p:nvSpPr>
          <p:spPr bwMode="auto">
            <a:xfrm flipV="1">
              <a:off x="8424" y="7215"/>
              <a:ext cx="1" cy="1191"/>
            </a:xfrm>
            <a:prstGeom prst="line">
              <a:avLst/>
            </a:prstGeom>
            <a:noFill/>
            <a:ln w="9525">
              <a:solidFill>
                <a:srgbClr val="000000"/>
              </a:solidFill>
              <a:prstDash val="sysDot"/>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223261" name="Line 29"/>
            <p:cNvSpPr>
              <a:spLocks noChangeShapeType="1"/>
            </p:cNvSpPr>
            <p:nvPr/>
          </p:nvSpPr>
          <p:spPr bwMode="auto">
            <a:xfrm flipH="1" flipV="1">
              <a:off x="3174" y="9449"/>
              <a:ext cx="525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262" name="Text Box 30"/>
            <p:cNvSpPr txBox="1">
              <a:spLocks noChangeArrowheads="1"/>
            </p:cNvSpPr>
            <p:nvPr/>
          </p:nvSpPr>
          <p:spPr bwMode="auto">
            <a:xfrm>
              <a:off x="3174" y="9151"/>
              <a:ext cx="1350" cy="2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Requirement</a:t>
              </a:r>
              <a:endParaRPr lang="en-US"/>
            </a:p>
          </p:txBody>
        </p:sp>
        <p:sp>
          <p:nvSpPr>
            <p:cNvPr id="223263" name="Text Box 31"/>
            <p:cNvSpPr txBox="1">
              <a:spLocks noChangeArrowheads="1"/>
            </p:cNvSpPr>
            <p:nvPr/>
          </p:nvSpPr>
          <p:spPr bwMode="auto">
            <a:xfrm>
              <a:off x="4224" y="9151"/>
              <a:ext cx="750" cy="2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Desain</a:t>
              </a:r>
              <a:endParaRPr lang="en-US"/>
            </a:p>
          </p:txBody>
        </p:sp>
        <p:sp>
          <p:nvSpPr>
            <p:cNvPr id="223264" name="Text Box 32"/>
            <p:cNvSpPr txBox="1">
              <a:spLocks noChangeArrowheads="1"/>
            </p:cNvSpPr>
            <p:nvPr/>
          </p:nvSpPr>
          <p:spPr bwMode="auto">
            <a:xfrm>
              <a:off x="4974" y="9151"/>
              <a:ext cx="750" cy="2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Coding</a:t>
              </a:r>
              <a:endParaRPr lang="en-US"/>
            </a:p>
          </p:txBody>
        </p:sp>
        <p:sp>
          <p:nvSpPr>
            <p:cNvPr id="223265" name="Text Box 33"/>
            <p:cNvSpPr txBox="1">
              <a:spLocks noChangeArrowheads="1"/>
            </p:cNvSpPr>
            <p:nvPr/>
          </p:nvSpPr>
          <p:spPr bwMode="auto">
            <a:xfrm>
              <a:off x="5724" y="9151"/>
              <a:ext cx="1050" cy="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Pengujian</a:t>
              </a:r>
              <a:endParaRPr lang="en-US"/>
            </a:p>
          </p:txBody>
        </p:sp>
        <p:sp>
          <p:nvSpPr>
            <p:cNvPr id="223266" name="Text Box 34"/>
            <p:cNvSpPr txBox="1">
              <a:spLocks noChangeArrowheads="1"/>
            </p:cNvSpPr>
            <p:nvPr/>
          </p:nvSpPr>
          <p:spPr bwMode="auto">
            <a:xfrm>
              <a:off x="6624" y="9151"/>
              <a:ext cx="1050" cy="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Integrasi</a:t>
              </a:r>
              <a:endParaRPr lang="en-US"/>
            </a:p>
          </p:txBody>
        </p:sp>
        <p:sp>
          <p:nvSpPr>
            <p:cNvPr id="223267" name="Text Box 35"/>
            <p:cNvSpPr txBox="1">
              <a:spLocks noChangeArrowheads="1"/>
            </p:cNvSpPr>
            <p:nvPr/>
          </p:nvSpPr>
          <p:spPr bwMode="auto">
            <a:xfrm>
              <a:off x="7524" y="9151"/>
              <a:ext cx="1050" cy="3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a:solidFill>
                    <a:srgbClr val="000000"/>
                  </a:solidFill>
                </a:rPr>
                <a:t>Maintain</a:t>
              </a:r>
              <a:endParaRPr lang="en-US"/>
            </a:p>
          </p:txBody>
        </p:sp>
      </p:grpSp>
    </p:spTree>
  </p:cSld>
  <p:clrMapOvr>
    <a:masterClrMapping/>
  </p:clrMapOvr>
  <p:transition>
    <p:comb/>
  </p:transition>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454</TotalTime>
  <Words>336</Words>
  <Application>Microsoft Office PowerPoint</Application>
  <PresentationFormat>On-screen Show (4:3)</PresentationFormat>
  <Paragraphs>121</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Black</vt:lpstr>
      <vt:lpstr>Times New Roman</vt:lpstr>
      <vt:lpstr>Wingdings</vt:lpstr>
      <vt:lpstr>Studio</vt:lpstr>
      <vt:lpstr>TESTING DAN IMPLEMENTASI SISTEM (Pertemuan Ke-7)</vt:lpstr>
      <vt:lpstr>Mempelajari Strategi Pengujian</vt:lpstr>
      <vt:lpstr>Menentukan Tipe Pengembangan Proyek</vt:lpstr>
      <vt:lpstr>Tipe Pengembangan Proyek</vt:lpstr>
      <vt:lpstr>Menentukan tipe sistem perangkat lunak (1)</vt:lpstr>
      <vt:lpstr>Menentukan Tipe Sistem Perangkat Lunak (2)</vt:lpstr>
      <vt:lpstr>Menentukan lingkup proyek</vt:lpstr>
      <vt:lpstr>Mengidentifikasikan Semua Resiko</vt:lpstr>
      <vt:lpstr>Menentukan Waktu Pengujian</vt:lpstr>
      <vt:lpstr>Menentukan Waktu Pengujian</vt:lpstr>
      <vt:lpstr>Menentukan Waktu Pengujian</vt:lpstr>
      <vt:lpstr>Menentukan Waktu Pengujian</vt:lpstr>
      <vt:lpstr>Menentukan Waktu Pengujian</vt:lpstr>
      <vt:lpstr>Menentukan Waktu Pengujian</vt:lpstr>
      <vt:lpstr>Membangun Rencana Pengujian Sistem</vt:lpstr>
      <vt:lpstr>Menentukan Rencana Pengujian Unit</vt:lpstr>
      <vt:lpstr>Ide : Membuat jadwal pengujian</vt:lpstr>
    </vt:vector>
  </TitlesOfParts>
  <Company>bandung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DAN IMPLEMENTASI SISTEM</dc:title>
  <dc:creator>persada computer</dc:creator>
  <cp:lastModifiedBy>Phantom Assassin</cp:lastModifiedBy>
  <cp:revision>13</cp:revision>
  <dcterms:created xsi:type="dcterms:W3CDTF">2005-07-10T08:12:37Z</dcterms:created>
  <dcterms:modified xsi:type="dcterms:W3CDTF">2013-03-21T02:03:59Z</dcterms:modified>
</cp:coreProperties>
</file>