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9"/>
  </p:notesMasterIdLst>
  <p:handoutMasterIdLst>
    <p:handoutMasterId r:id="rId10"/>
  </p:handoutMasterIdLst>
  <p:sldIdLst>
    <p:sldId id="256" r:id="rId2"/>
    <p:sldId id="315" r:id="rId3"/>
    <p:sldId id="339" r:id="rId4"/>
    <p:sldId id="323" r:id="rId5"/>
    <p:sldId id="336" r:id="rId6"/>
    <p:sldId id="337" r:id="rId7"/>
    <p:sldId id="335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33" autoAdjust="0"/>
  </p:normalViewPr>
  <p:slideViewPr>
    <p:cSldViewPr>
      <p:cViewPr>
        <p:scale>
          <a:sx n="50" d="100"/>
          <a:sy n="50" d="100"/>
        </p:scale>
        <p:origin x="-1008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90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20DF718-C9D5-4362-809D-EE1FC63FF8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209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771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7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7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77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1592EDC-20D6-4AA4-8D4A-EC974C4D7F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500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92EDC-20D6-4AA4-8D4A-EC974C4D7FC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25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92EDC-20D6-4AA4-8D4A-EC974C4D7FC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80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92EDC-20D6-4AA4-8D4A-EC974C4D7FC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74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92EDC-20D6-4AA4-8D4A-EC974C4D7FC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33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92EDC-20D6-4AA4-8D4A-EC974C4D7FC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1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92EDC-20D6-4AA4-8D4A-EC974C4D7FC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82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80B4F9-C64B-4559-94DC-FF1813BF6A5E}" type="slidenum">
              <a:rPr lang="en-US"/>
              <a:pPr/>
              <a:t>7</a:t>
            </a:fld>
            <a:endParaRPr lang="en-US"/>
          </a:p>
        </p:txBody>
      </p:sp>
      <p:sp>
        <p:nvSpPr>
          <p:cNvPr id="215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14019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14020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21402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14023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4024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214025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076596F5-E681-4EC9-81C1-5AAA844483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94490-4B33-4AC6-9464-952E2EEA6D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8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5B3CE-E190-4A02-888A-E6A9284232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87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31214-3789-4F04-A467-1E5D377E2F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1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A574E-1944-45D5-8DE2-A64CEB89F8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12753-D7E1-473B-8BAB-4D1C712474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16B2D-F434-414C-BAB0-2541228A7B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89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CEE2B0-DDA1-4E77-A96B-581F96ECC1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3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1F596-E86B-4828-A4BB-8F6BDC2126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0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E7DA5-9FCA-4241-BB05-8A1E80A6E3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19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7F8C6-BD54-4AEA-A56C-6C92C7F705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46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29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2129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r>
              <a:rPr lang="en-US"/>
              <a:t>Citra/MI/Testing dan Implementasi 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fld id="{CD068BC9-DED4-439B-B64D-9DDC56A95438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12999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213000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13001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B0F1A3D3-0724-40C4-A474-72014AEF31BB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TESTING DAN IMPLEMENTASI SISTEM</a:t>
            </a:r>
            <a:br>
              <a:rPr lang="en-US"/>
            </a:br>
            <a:r>
              <a:rPr lang="en-US"/>
              <a:t>(Pertemuan Ke-12)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3810000"/>
            <a:ext cx="4713288" cy="1468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900"/>
              <a:t>WHITE BOX</a:t>
            </a:r>
          </a:p>
          <a:p>
            <a:pPr>
              <a:lnSpc>
                <a:spcPct val="90000"/>
              </a:lnSpc>
            </a:pPr>
            <a:r>
              <a:rPr lang="en-US" sz="2900"/>
              <a:t>Pengujian Struktur Kontrol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9F9F3-34A9-4EAB-9BDF-153F660CAA28}" type="slidenum">
              <a:rPr lang="en-US"/>
              <a:pPr/>
              <a:t>2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White Box Testing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200"/>
              <a:t>	</a:t>
            </a:r>
            <a:r>
              <a:rPr lang="en-US" sz="3200"/>
              <a:t>Pengujian </a:t>
            </a:r>
            <a:r>
              <a:rPr lang="en-US" sz="3200" i="1"/>
              <a:t>white box</a:t>
            </a:r>
            <a:r>
              <a:rPr lang="en-US" sz="3200"/>
              <a:t> (</a:t>
            </a:r>
            <a:r>
              <a:rPr lang="en-US" sz="3200" i="1"/>
              <a:t>glass box) </a:t>
            </a:r>
            <a:r>
              <a:rPr lang="en-US" sz="3200"/>
              <a:t>adalah pengujian yang didasarkan pada pengecekan terhadap detil perancangan, menggunakan struktur kontrol dari desain program secara procedural untuk membagi pengujian ke dalam beberapa kasus pengujian.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0887-E556-4D56-A448-A7F5F6D31BC5}" type="slidenum">
              <a:rPr lang="en-US"/>
              <a:pPr/>
              <a:t>3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White Box Testing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3200"/>
              <a:t>Penggunaan pengujian </a:t>
            </a:r>
            <a:r>
              <a:rPr lang="en-US" sz="3200" i="1"/>
              <a:t>white box</a:t>
            </a:r>
            <a:r>
              <a:rPr lang="en-US" sz="3200"/>
              <a:t> dilakukan : </a:t>
            </a:r>
          </a:p>
          <a:p>
            <a:pPr algn="just">
              <a:lnSpc>
                <a:spcPct val="90000"/>
              </a:lnSpc>
            </a:pPr>
            <a:r>
              <a:rPr lang="en-US" sz="2400" b="1"/>
              <a:t>{1}</a:t>
            </a:r>
            <a:r>
              <a:rPr lang="en-US" sz="2400"/>
              <a:t> memberikan jaminan bahwa semua jalur independent suatu modul digunakan minimal satu kali, </a:t>
            </a:r>
          </a:p>
          <a:p>
            <a:pPr algn="just">
              <a:lnSpc>
                <a:spcPct val="90000"/>
              </a:lnSpc>
            </a:pPr>
            <a:r>
              <a:rPr lang="en-US" sz="2400" b="1"/>
              <a:t>(2)</a:t>
            </a:r>
            <a:r>
              <a:rPr lang="en-US" sz="2400"/>
              <a:t> menggunakan semua keputusan logis untuk semua kondisi </a:t>
            </a:r>
            <a:r>
              <a:rPr lang="en-US" sz="2400" i="1"/>
              <a:t>true</a:t>
            </a:r>
            <a:r>
              <a:rPr lang="en-US" sz="2400"/>
              <a:t> atau </a:t>
            </a:r>
            <a:r>
              <a:rPr lang="en-US" sz="2400" i="1"/>
              <a:t>false</a:t>
            </a:r>
            <a:r>
              <a:rPr lang="en-US" sz="2400"/>
              <a:t>, </a:t>
            </a:r>
          </a:p>
          <a:p>
            <a:pPr algn="just">
              <a:lnSpc>
                <a:spcPct val="90000"/>
              </a:lnSpc>
            </a:pPr>
            <a:r>
              <a:rPr lang="en-US" sz="2400" b="1"/>
              <a:t>(3)</a:t>
            </a:r>
            <a:r>
              <a:rPr lang="en-US" sz="2400"/>
              <a:t> mengeksekusi semua perulangan pada batasan nilai dan operasional pada setiap kondisi., dan </a:t>
            </a:r>
          </a:p>
          <a:p>
            <a:pPr algn="just">
              <a:lnSpc>
                <a:spcPct val="90000"/>
              </a:lnSpc>
            </a:pPr>
            <a:r>
              <a:rPr lang="en-US" sz="2400" b="1"/>
              <a:t>(4)</a:t>
            </a:r>
            <a:r>
              <a:rPr lang="en-US" sz="2400"/>
              <a:t> menggunakan struktur data internal untuk menjamin validitas jalur keputusan.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59746-93CB-45F8-82A5-BF87C598C2AA}" type="slidenum">
              <a:rPr lang="en-US"/>
              <a:pPr/>
              <a:t>4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Pengujian Struktur Kontrol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/>
              <a:t>Pengujian Kondisi</a:t>
            </a:r>
          </a:p>
          <a:p>
            <a:pPr algn="just">
              <a:buFont typeface="Wingdings" pitchFamily="2" charset="2"/>
              <a:buNone/>
            </a:pPr>
            <a:r>
              <a:rPr lang="en-US" sz="2800"/>
              <a:t>	Menggunakan kondisi logis sederhana yang terdapat dalam program, yaitu variable Boolean, dengan bentuk persamaan : </a:t>
            </a:r>
            <a:endParaRPr lang="en-US" sz="2800" i="1"/>
          </a:p>
          <a:p>
            <a:pPr>
              <a:buFont typeface="Wingdings" pitchFamily="2" charset="2"/>
              <a:buNone/>
            </a:pPr>
            <a:r>
              <a:rPr lang="en-US" sz="2800" i="1"/>
              <a:t>			E1 (operator-relasional) E2</a:t>
            </a:r>
            <a:r>
              <a:rPr lang="en-US" sz="2800"/>
              <a:t> </a:t>
            </a:r>
          </a:p>
          <a:p>
            <a:r>
              <a:rPr lang="en-US" sz="3200"/>
              <a:t>Kemungkinan Jumlah Kondisi :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		2 </a:t>
            </a:r>
            <a:r>
              <a:rPr lang="en-US" sz="2800" baseline="36000"/>
              <a:t>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DB4D-709F-4D08-A498-5D3E9479363C}" type="slidenum">
              <a:rPr lang="en-US"/>
              <a:pPr/>
              <a:t>5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Pengujian Struktur Kontrol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Pengujian Aliran Data</a:t>
            </a:r>
          </a:p>
          <a:p>
            <a:pPr algn="just">
              <a:buFont typeface="Wingdings" pitchFamily="2" charset="2"/>
              <a:buNone/>
            </a:pPr>
            <a:r>
              <a:rPr lang="en-US" sz="2800"/>
              <a:t>	Melakukan pengujian dengan mengggunakan definisi variable dalam program, efektif digunakan untuk melindungi kesalahan, tetapi memiliki cakupan pengukuran dan pemilihan jalur uji yang kompleks.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C838A-64CF-4C12-8BE0-82147285D7B3}" type="slidenum">
              <a:rPr lang="en-US"/>
              <a:pPr/>
              <a:t>6</a:t>
            </a:fld>
            <a:endParaRPr lang="en-US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Pengujian Struktur Kontrol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/>
              <a:t>Pengujian Loop</a:t>
            </a:r>
          </a:p>
          <a:p>
            <a:pPr lvl="1"/>
            <a:r>
              <a:rPr lang="en-US" sz="2800"/>
              <a:t>Loop Sederhana</a:t>
            </a:r>
          </a:p>
          <a:p>
            <a:pPr lvl="1"/>
            <a:r>
              <a:rPr lang="en-US" sz="2800"/>
              <a:t>Loop Tersarang</a:t>
            </a:r>
          </a:p>
          <a:p>
            <a:pPr lvl="1"/>
            <a:r>
              <a:rPr lang="en-US" sz="2800"/>
              <a:t>Loop Terangkai</a:t>
            </a:r>
          </a:p>
          <a:p>
            <a:pPr lvl="1"/>
            <a:r>
              <a:rPr lang="en-US" sz="2800"/>
              <a:t>Loop Tidak Terstruktur</a:t>
            </a:r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3E02855-2D1A-4048-9294-0C5DC2C08B19}" type="slidenum">
              <a:rPr lang="en-US"/>
              <a:pPr/>
              <a:t>7</a:t>
            </a:fld>
            <a:endParaRPr lang="en-US"/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/>
              <a:t>Ide :</a:t>
            </a:r>
            <a:br>
              <a:rPr lang="en-US"/>
            </a:br>
            <a:r>
              <a:rPr lang="en-US"/>
              <a:t>Mereka Jumlah pengujian White box</a:t>
            </a:r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/>
              <a:t>Minggu Depan :</a:t>
            </a:r>
          </a:p>
          <a:p>
            <a:r>
              <a:rPr lang="en-US"/>
              <a:t>Black Box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445</TotalTime>
  <Words>126</Words>
  <Application>Microsoft Office PowerPoint</Application>
  <PresentationFormat>On-screen Show (4:3)</PresentationFormat>
  <Paragraphs>43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Times New Roman</vt:lpstr>
      <vt:lpstr>Wingdings</vt:lpstr>
      <vt:lpstr>Studio</vt:lpstr>
      <vt:lpstr>TESTING DAN IMPLEMENTASI SISTEM (Pertemuan Ke-12)</vt:lpstr>
      <vt:lpstr>White Box Testing</vt:lpstr>
      <vt:lpstr>White Box Testing</vt:lpstr>
      <vt:lpstr>Pengujian Struktur Kontrol</vt:lpstr>
      <vt:lpstr>Pengujian Struktur Kontrol</vt:lpstr>
      <vt:lpstr>Pengujian Struktur Kontrol</vt:lpstr>
      <vt:lpstr>Ide : Mereka Jumlah pengujian White box</vt:lpstr>
    </vt:vector>
  </TitlesOfParts>
  <Company>bandung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DAN IMPLEMENTASI SISTEM</dc:title>
  <dc:creator>persada computer</dc:creator>
  <cp:lastModifiedBy>Phantom Assassin</cp:lastModifiedBy>
  <cp:revision>13</cp:revision>
  <dcterms:created xsi:type="dcterms:W3CDTF">2005-07-10T08:12:37Z</dcterms:created>
  <dcterms:modified xsi:type="dcterms:W3CDTF">2013-03-21T02:07:06Z</dcterms:modified>
</cp:coreProperties>
</file>